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9" r:id="rId3"/>
    <p:sldId id="267" r:id="rId4"/>
    <p:sldId id="269" r:id="rId5"/>
    <p:sldId id="271" r:id="rId6"/>
    <p:sldId id="272" r:id="rId7"/>
    <p:sldId id="273" r:id="rId8"/>
    <p:sldId id="280" r:id="rId9"/>
    <p:sldId id="281" r:id="rId10"/>
    <p:sldId id="282" r:id="rId11"/>
    <p:sldId id="274" r:id="rId12"/>
    <p:sldId id="275" r:id="rId13"/>
    <p:sldId id="276" r:id="rId14"/>
    <p:sldId id="277" r:id="rId15"/>
    <p:sldId id="278" r:id="rId16"/>
    <p:sldId id="279" r:id="rId17"/>
    <p:sldId id="283" r:id="rId18"/>
    <p:sldId id="284" r:id="rId19"/>
    <p:sldId id="285" r:id="rId20"/>
    <p:sldId id="286" r:id="rId21"/>
    <p:sldId id="287" r:id="rId22"/>
    <p:sldId id="288" r:id="rId23"/>
    <p:sldId id="289" r:id="rId24"/>
    <p:sldId id="290" r:id="rId25"/>
    <p:sldId id="258" r:id="rId2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50000" saltData="4xSJXdHl6ZFsyadcV8N5aQ==" hashData="4MNB9SRbpPqw87IlhOUR8QroiaA="/>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9D1DD"/>
    <a:srgbClr val="4534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9420" autoAdjust="0"/>
  </p:normalViewPr>
  <p:slideViewPr>
    <p:cSldViewPr>
      <p:cViewPr>
        <p:scale>
          <a:sx n="50" d="100"/>
          <a:sy n="50" d="100"/>
        </p:scale>
        <p:origin x="-1734" y="-6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Arial" pitchFamily="34" charset="0"/>
                <a:cs typeface="+mn-cs"/>
              </a:defRPr>
            </a:lvl1pPr>
          </a:lstStyle>
          <a:p>
            <a:pPr>
              <a:defRPr/>
            </a:pPr>
            <a:fld id="{98BFC449-5F18-49A7-AF55-11DE615877AA}" type="datetimeFigureOut">
              <a:rPr lang="en-US"/>
              <a:pPr>
                <a:defRPr/>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atin typeface="Arial" pitchFamily="34" charset="0"/>
                <a:cs typeface="+mn-cs"/>
              </a:defRPr>
            </a:lvl1pPr>
          </a:lstStyle>
          <a:p>
            <a:pPr>
              <a:defRPr/>
            </a:pPr>
            <a:fld id="{B8591397-09B3-45DE-A498-90B6B3EC7F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Grammar and word choice are important for </a:t>
            </a:r>
            <a:r>
              <a:rPr lang="en-US" i="1" smtClean="0"/>
              <a:t>all</a:t>
            </a:r>
            <a:r>
              <a:rPr lang="en-US" smtClean="0"/>
              <a:t> your classes, not just English. </a:t>
            </a:r>
          </a:p>
          <a:p>
            <a:pPr eaLnBrk="1" hangingPunct="1"/>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FA534E-48BB-4BA7-8DE4-25EC81235730}" type="slidenum">
              <a:rPr lang="en-US" smtClean="0"/>
              <a:pPr>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pPr>
              <a:defRPr/>
            </a:pPr>
            <a:fld id="{B8591397-09B3-45DE-A498-90B6B3EC7F8A}"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8BE37C2-B6A3-401E-AE4E-230673846E7A}" type="datetimeFigureOut">
              <a:rPr lang="en-US"/>
              <a:pPr>
                <a:defRPr/>
              </a:pPr>
              <a:t>1/17/2018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8147C1C-3387-4F70-946B-C3BA8331ACC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892E38-7FA9-4726-9A64-1EDBC636DC3D}" type="datetimeFigureOut">
              <a:rPr lang="en-US"/>
              <a:pPr>
                <a:defRPr/>
              </a:pPr>
              <a:t>1/17/2018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E92EF-3934-4218-A2B9-B441B0FDF0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8C7591-71FE-4D8D-9E01-F8B07C7E23C6}" type="datetimeFigureOut">
              <a:rPr lang="en-US"/>
              <a:pPr>
                <a:defRPr/>
              </a:pPr>
              <a:t>1/17/2018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727DC8-E3E7-4183-88F4-BB5CE9FDA8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A8020D-C38A-4101-AE6C-371185D079A3}" type="datetimeFigureOut">
              <a:rPr lang="en-US"/>
              <a:pPr>
                <a:defRPr/>
              </a:pPr>
              <a:t>1/17/2018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10DCC9-D7EA-442F-B6CA-590CB4AC7B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E9570B-E9B1-4154-A46E-9DEE4C98C796}" type="datetimeFigureOut">
              <a:rPr lang="en-US"/>
              <a:pPr>
                <a:defRPr/>
              </a:pPr>
              <a:t>1/17/2018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FBABE7-5A45-4188-9643-22E6400C0A6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E54FCC-5C24-4256-82E3-5CF6C28DA791}" type="datetimeFigureOut">
              <a:rPr lang="en-US"/>
              <a:pPr>
                <a:defRPr/>
              </a:pPr>
              <a:t>1/17/2018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589EEB-D1A6-43E7-8636-54D7D5C235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8E30EBB-29C7-4640-8DC0-1716A9462947}" type="datetimeFigureOut">
              <a:rPr lang="en-US"/>
              <a:pPr>
                <a:defRPr/>
              </a:pPr>
              <a:t>1/17/2018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CFE1521-976F-45B7-A63C-EC39E27832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8B21A65-2EDE-4B78-9E2B-F733EEAD99CD}" type="datetimeFigureOut">
              <a:rPr lang="en-US"/>
              <a:pPr>
                <a:defRPr/>
              </a:pPr>
              <a:t>1/17/2018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3CC46D1-7E78-4D10-83D5-A12498644B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E2F4F4E-196D-4F65-8543-ECA40F41AE07}" type="datetimeFigureOut">
              <a:rPr lang="en-US"/>
              <a:pPr>
                <a:defRPr/>
              </a:pPr>
              <a:t>1/17/2018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6CE1EBC-9B25-46C8-A126-D19CC0EFEF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71314BC-B77E-4C69-B0C4-EE6D228D4967}" type="datetimeFigureOut">
              <a:rPr lang="en-US"/>
              <a:pPr>
                <a:defRPr/>
              </a:pPr>
              <a:t>1/17/2018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73E141-29D3-4C34-AE2F-D3DA77DAE8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560DE27-5F45-4757-BD8B-29972DC1AB1A}" type="datetimeFigureOut">
              <a:rPr lang="en-US"/>
              <a:pPr>
                <a:defRPr/>
              </a:pPr>
              <a:t>1/17/2018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3E0B953-C0BE-4CE9-BE10-682E94C586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latinLnBrk="0" hangingPunct="1">
              <a:defRPr kumimoji="0" sz="1200">
                <a:solidFill>
                  <a:schemeClr val="tx2">
                    <a:shade val="90000"/>
                  </a:schemeClr>
                </a:solidFill>
                <a:latin typeface="Arial" charset="0"/>
                <a:cs typeface="+mn-cs"/>
              </a:defRPr>
            </a:lvl1pPr>
          </a:lstStyle>
          <a:p>
            <a:pPr>
              <a:defRPr/>
            </a:pPr>
            <a:fld id="{FED42071-6DDC-4DF5-AB4B-198387382A25}" type="datetimeFigureOut">
              <a:rPr lang="en-US"/>
              <a:pPr>
                <a:defRPr/>
              </a:pPr>
              <a:t>1/17/2018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rtl="0" eaLnBrk="1" latinLnBrk="0" hangingPunct="1">
              <a:defRPr kumimoji="0" sz="1200">
                <a:solidFill>
                  <a:schemeClr val="tx2">
                    <a:shade val="90000"/>
                  </a:schemeClr>
                </a:solidFill>
                <a:latin typeface="Arial" charset="0"/>
                <a:cs typeface="+mn-cs"/>
              </a:defRPr>
            </a:lvl1pPr>
          </a:lstStyle>
          <a:p>
            <a:pPr>
              <a:defRPr/>
            </a:pPr>
            <a:fld id="{0D29B712-D650-49B1-8ABD-E5336DD654D8}"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a:defRPr/>
              </a:pPr>
              <a:endParaRPr lang="en-US">
                <a:latin typeface="Arial"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a:defRPr/>
              </a:pPr>
              <a:endParaRPr lang="en-US">
                <a:latin typeface="Arial" charset="0"/>
                <a:cs typeface="+mn-cs"/>
              </a:endParaRPr>
            </a:p>
          </p:txBody>
        </p:sp>
      </p:grpSp>
    </p:spTree>
  </p:cSld>
  <p:clrMap bg1="lt1" tx1="dk1" bg2="lt2" tx2="dk2" accent1="accent1" accent2="accent2" accent3="accent3" accent4="accent4" accent5="accent5" accent6="accent6" hlink="hlink" folHlink="folHlink"/>
  <p:sldLayoutIdLst>
    <p:sldLayoutId id="2147483981" r:id="rId1"/>
    <p:sldLayoutId id="2147483973" r:id="rId2"/>
    <p:sldLayoutId id="2147483982" r:id="rId3"/>
    <p:sldLayoutId id="2147483974" r:id="rId4"/>
    <p:sldLayoutId id="2147483975" r:id="rId5"/>
    <p:sldLayoutId id="2147483976" r:id="rId6"/>
    <p:sldLayoutId id="2147483977" r:id="rId7"/>
    <p:sldLayoutId id="2147483978" r:id="rId8"/>
    <p:sldLayoutId id="2147483983" r:id="rId9"/>
    <p:sldLayoutId id="2147483979" r:id="rId10"/>
    <p:sldLayoutId id="214748398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1">
                <a:alpha val="78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5122" name="Group 10"/>
          <p:cNvGrpSpPr>
            <a:grpSpLocks/>
          </p:cNvGrpSpPr>
          <p:nvPr/>
        </p:nvGrpSpPr>
        <p:grpSpPr bwMode="auto">
          <a:xfrm>
            <a:off x="0" y="5943600"/>
            <a:ext cx="9144000" cy="914400"/>
            <a:chOff x="0" y="5943600"/>
            <a:chExt cx="9144000" cy="914400"/>
          </a:xfrm>
        </p:grpSpPr>
        <p:sp>
          <p:nvSpPr>
            <p:cNvPr id="8" name="Rectangle 7"/>
            <p:cNvSpPr/>
            <p:nvPr/>
          </p:nvSpPr>
          <p:spPr>
            <a:xfrm>
              <a:off x="0" y="5943600"/>
              <a:ext cx="9144000" cy="914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grpSp>
      <p:sp>
        <p:nvSpPr>
          <p:cNvPr id="2051" name="Title 3"/>
          <p:cNvSpPr>
            <a:spLocks noGrp="1"/>
          </p:cNvSpPr>
          <p:nvPr>
            <p:ph type="title"/>
          </p:nvPr>
        </p:nvSpPr>
        <p:spPr>
          <a:xfrm>
            <a:off x="0" y="2362200"/>
            <a:ext cx="9144000" cy="1295400"/>
          </a:xfrm>
          <a:extLst>
            <a:ext uri="{909E8E84-426E-40DD-AFC4-6F175D3DCCD1}"/>
            <a:ext uri="{91240B29-F687-4F45-9708-019B960494DF}"/>
          </a:extLst>
        </p:spPr>
        <p:txBody>
          <a:bodyPr/>
          <a:lstStyle/>
          <a:p>
            <a:pPr algn="ctr" eaLnBrk="1" fontAlgn="auto" hangingPunct="1">
              <a:spcAft>
                <a:spcPts val="0"/>
              </a:spcAft>
              <a:defRPr/>
            </a:pPr>
            <a:r>
              <a:rPr lang="en-US" sz="4000" dirty="0" smtClean="0">
                <a:latin typeface="Cambria" pitchFamily="18" charset="0"/>
              </a:rPr>
              <a:t>Presented by</a:t>
            </a:r>
            <a:r>
              <a:rPr lang="en-US" sz="4400" dirty="0" smtClean="0">
                <a:latin typeface="Cambria" pitchFamily="18" charset="0"/>
              </a:rPr>
              <a:t/>
            </a:r>
            <a:br>
              <a:rPr lang="en-US" sz="4400" dirty="0" smtClean="0">
                <a:latin typeface="Cambria" pitchFamily="18" charset="0"/>
              </a:rPr>
            </a:br>
            <a:r>
              <a:rPr lang="en-US" sz="4000" b="1" dirty="0" smtClean="0"/>
              <a:t> Assistant I. </a:t>
            </a:r>
            <a:r>
              <a:rPr lang="en-US" sz="4000" b="1" dirty="0" err="1" smtClean="0"/>
              <a:t>Hazim</a:t>
            </a:r>
            <a:r>
              <a:rPr lang="en-US" sz="4000" b="1" dirty="0" smtClean="0"/>
              <a:t> Mohamed Ali</a:t>
            </a:r>
            <a:endParaRPr lang="en-US" sz="4400" dirty="0" smtClean="0">
              <a:latin typeface="Cambria" pitchFamily="18" charset="0"/>
            </a:endParaRPr>
          </a:p>
        </p:txBody>
      </p:sp>
      <p:pic>
        <p:nvPicPr>
          <p:cNvPr id="5126" name="Picture 4"/>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a:off x="8305800" y="609600"/>
            <a:ext cx="617538" cy="687388"/>
          </a:xfrm>
          <a:prstGeom prst="rect">
            <a:avLst/>
          </a:prstGeom>
          <a:noFill/>
          <a:ln w="9525">
            <a:noFill/>
            <a:miter lim="800000"/>
            <a:headEnd/>
            <a:tailEnd/>
          </a:ln>
        </p:spPr>
      </p:pic>
      <p:sp>
        <p:nvSpPr>
          <p:cNvPr id="5127" name="TextBox 12"/>
          <p:cNvSpPr txBox="1">
            <a:spLocks noChangeArrowheads="1"/>
          </p:cNvSpPr>
          <p:nvPr/>
        </p:nvSpPr>
        <p:spPr bwMode="auto">
          <a:xfrm>
            <a:off x="0" y="3733800"/>
            <a:ext cx="9144000" cy="1754188"/>
          </a:xfrm>
          <a:prstGeom prst="rect">
            <a:avLst/>
          </a:prstGeom>
          <a:noFill/>
          <a:ln w="9525">
            <a:noFill/>
            <a:miter lim="800000"/>
            <a:headEnd/>
            <a:tailEnd/>
          </a:ln>
        </p:spPr>
        <p:txBody>
          <a:bodyPr>
            <a:spAutoFit/>
          </a:bodyPr>
          <a:lstStyle/>
          <a:p>
            <a:pPr algn="ctr" rtl="0"/>
            <a:r>
              <a:rPr lang="en-US" sz="3600">
                <a:latin typeface="Cambria" pitchFamily="18" charset="0"/>
              </a:rPr>
              <a:t>College of Basic Education,</a:t>
            </a:r>
          </a:p>
          <a:p>
            <a:pPr algn="ctr" rtl="0"/>
            <a:r>
              <a:rPr lang="en-US" sz="3600">
                <a:latin typeface="Cambria" pitchFamily="18" charset="0"/>
              </a:rPr>
              <a:t>University of Diyala </a:t>
            </a:r>
          </a:p>
          <a:p>
            <a:pPr algn="ctr" rtl="0"/>
            <a:r>
              <a:rPr lang="en-US" sz="3600">
                <a:latin typeface="Cambria" pitchFamily="18" charset="0"/>
              </a:rPr>
              <a:t>2016 - 2017</a:t>
            </a:r>
          </a:p>
        </p:txBody>
      </p:sp>
      <p:pic>
        <p:nvPicPr>
          <p:cNvPr id="14" name="صورة 13" descr="as copy.jpg"/>
          <p:cNvPicPr>
            <a:picLocks noChangeAspect="1"/>
          </p:cNvPicPr>
          <p:nvPr/>
        </p:nvPicPr>
        <p:blipFill>
          <a:blip r:embed="rId5" cstate="print"/>
          <a:stretch>
            <a:fillRect/>
          </a:stretch>
        </p:blipFill>
        <p:spPr>
          <a:xfrm>
            <a:off x="533400" y="838200"/>
            <a:ext cx="1521439" cy="14369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مربع نص 15"/>
          <p:cNvSpPr txBox="1">
            <a:spLocks noChangeArrowheads="1"/>
          </p:cNvSpPr>
          <p:nvPr/>
        </p:nvSpPr>
        <p:spPr bwMode="auto">
          <a:xfrm>
            <a:off x="2514600" y="1371600"/>
            <a:ext cx="6172200" cy="646113"/>
          </a:xfrm>
          <a:prstGeom prst="rect">
            <a:avLst/>
          </a:prstGeom>
          <a:noFill/>
          <a:ln w="9525">
            <a:noFill/>
            <a:miter lim="800000"/>
            <a:headEnd/>
            <a:tailEnd/>
          </a:ln>
        </p:spPr>
        <p:txBody>
          <a:bodyPr>
            <a:spAutoFit/>
          </a:bodyPr>
          <a:lstStyle/>
          <a:p>
            <a:pPr algn="ctr" rtl="0">
              <a:defRPr/>
            </a:pPr>
            <a:r>
              <a:rPr lang="en-US" sz="3600" b="1" dirty="0">
                <a:solidFill>
                  <a:srgbClr val="0070C0"/>
                </a:solidFill>
                <a:effectLst>
                  <a:outerShdw blurRad="38100" dist="38100" dir="2700000" algn="tl">
                    <a:srgbClr val="000000">
                      <a:alpha val="43137"/>
                    </a:srgbClr>
                  </a:outerShdw>
                </a:effectLst>
                <a:latin typeface="Cambria" pitchFamily="18" charset="0"/>
                <a:cs typeface="+mn-cs"/>
              </a:rPr>
              <a:t>How to write a paragraph…</a:t>
            </a:r>
          </a:p>
        </p:txBody>
      </p:sp>
    </p:spTree>
  </p:cSld>
  <p:clrMapOvr>
    <a:masterClrMapping/>
  </p:clrMapOvr>
  <p:transition spd="slow" advClick="0" advTm="12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2000" fill="hold"/>
                                        <p:tgtEl>
                                          <p:spTgt spid="5126"/>
                                        </p:tgtEl>
                                      </p:cBhvr>
                                      <p:by x="150000" y="150000"/>
                                    </p:animScale>
                                  </p:childTnLst>
                                </p:cTn>
                              </p:par>
                            </p:childTnLst>
                          </p:cTn>
                        </p:par>
                        <p:par>
                          <p:cTn id="7" fill="hold">
                            <p:stCondLst>
                              <p:cond delay="3000"/>
                            </p:stCondLst>
                            <p:childTnLst>
                              <p:par>
                                <p:cTn id="8" presetID="2" presetClass="entr" presetSubtype="6"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3000" fill="hold"/>
                                        <p:tgtEl>
                                          <p:spTgt spid="14"/>
                                        </p:tgtEl>
                                        <p:attrNameLst>
                                          <p:attrName>ppt_x</p:attrName>
                                        </p:attrNameLst>
                                      </p:cBhvr>
                                      <p:tavLst>
                                        <p:tav tm="0">
                                          <p:val>
                                            <p:strVal val="1+#ppt_w/2"/>
                                          </p:val>
                                        </p:tav>
                                        <p:tav tm="100000">
                                          <p:val>
                                            <p:strVal val="#ppt_x"/>
                                          </p:val>
                                        </p:tav>
                                      </p:tavLst>
                                    </p:anim>
                                    <p:anim calcmode="lin" valueType="num">
                                      <p:cBhvr additive="base">
                                        <p:cTn id="11" dur="30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par>
                          <p:cTn id="12" fill="hold">
                            <p:stCondLst>
                              <p:cond delay="6000"/>
                            </p:stCondLst>
                            <p:childTnLst>
                              <p:par>
                                <p:cTn id="13" presetID="4"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3000"/>
                                        <p:tgtEl>
                                          <p:spTgt spid="16"/>
                                        </p:tgtEl>
                                      </p:cBhvr>
                                    </p:animEffect>
                                  </p:childTnLst>
                                </p:cTn>
                              </p:par>
                            </p:childTnLst>
                          </p:cTn>
                        </p:par>
                        <p:par>
                          <p:cTn id="16" fill="hold">
                            <p:stCondLst>
                              <p:cond delay="9000"/>
                            </p:stCondLst>
                            <p:childTnLst>
                              <p:par>
                                <p:cTn id="17" presetID="2" presetClass="entr" presetSubtype="9" fill="hold" nodeType="afterEffect">
                                  <p:stCondLst>
                                    <p:cond delay="1000"/>
                                  </p:stCondLst>
                                  <p:iterate type="wd">
                                    <p:tmPct val="0"/>
                                  </p:iterate>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3000" fill="hold"/>
                                        <p:tgtEl>
                                          <p:spTgt spid="2051"/>
                                        </p:tgtEl>
                                        <p:attrNameLst>
                                          <p:attrName>ppt_x</p:attrName>
                                        </p:attrNameLst>
                                      </p:cBhvr>
                                      <p:tavLst>
                                        <p:tav tm="0">
                                          <p:val>
                                            <p:strVal val="0-#ppt_w/2"/>
                                          </p:val>
                                        </p:tav>
                                        <p:tav tm="100000">
                                          <p:val>
                                            <p:strVal val="#ppt_x"/>
                                          </p:val>
                                        </p:tav>
                                      </p:tavLst>
                                    </p:anim>
                                    <p:anim calcmode="lin" valueType="num">
                                      <p:cBhvr additive="base">
                                        <p:cTn id="20" dur="3000" fill="hold"/>
                                        <p:tgtEl>
                                          <p:spTgt spid="2051"/>
                                        </p:tgtEl>
                                        <p:attrNameLst>
                                          <p:attrName>ppt_y</p:attrName>
                                        </p:attrNameLst>
                                      </p:cBhvr>
                                      <p:tavLst>
                                        <p:tav tm="0">
                                          <p:val>
                                            <p:strVal val="0-#ppt_h/2"/>
                                          </p:val>
                                        </p:tav>
                                        <p:tav tm="100000">
                                          <p:val>
                                            <p:strVal val="#ppt_y"/>
                                          </p:val>
                                        </p:tav>
                                      </p:tavLst>
                                    </p:anim>
                                  </p:childTnLst>
                                </p:cTn>
                              </p:par>
                            </p:childTnLst>
                          </p:cTn>
                        </p:par>
                        <p:par>
                          <p:cTn id="21" fill="hold">
                            <p:stCondLst>
                              <p:cond delay="13000"/>
                            </p:stCondLst>
                            <p:childTnLst>
                              <p:par>
                                <p:cTn id="22" presetID="4" presetClass="entr" presetSubtype="32" fill="hold" grpId="0" nodeType="afterEffect">
                                  <p:stCondLst>
                                    <p:cond delay="1500"/>
                                  </p:stCondLst>
                                  <p:childTnLst>
                                    <p:set>
                                      <p:cBhvr>
                                        <p:cTn id="23" dur="1" fill="hold">
                                          <p:stCondLst>
                                            <p:cond delay="0"/>
                                          </p:stCondLst>
                                        </p:cTn>
                                        <p:tgtEl>
                                          <p:spTgt spid="5127"/>
                                        </p:tgtEl>
                                        <p:attrNameLst>
                                          <p:attrName>style.visibility</p:attrName>
                                        </p:attrNameLst>
                                      </p:cBhvr>
                                      <p:to>
                                        <p:strVal val="visible"/>
                                      </p:to>
                                    </p:set>
                                    <p:animEffect transition="in" filter="box(out)">
                                      <p:cBhvr>
                                        <p:cTn id="24" dur="3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505200" y="2438400"/>
            <a:ext cx="5513388" cy="1600200"/>
          </a:xfrm>
        </p:spPr>
        <p:txBody>
          <a:bodyPr/>
          <a:lstStyle/>
          <a:p>
            <a:pPr marL="533400" indent="-533400" algn="just">
              <a:lnSpc>
                <a:spcPct val="90000"/>
              </a:lnSpc>
              <a:buFont typeface="Wingdings 2" pitchFamily="18" charset="2"/>
              <a:buNone/>
            </a:pPr>
            <a:endParaRPr lang="es-ES" smtClean="0">
              <a:solidFill>
                <a:srgbClr val="0099FF"/>
              </a:solidFill>
              <a:latin typeface="Trebuchet MS" pitchFamily="34" charset="0"/>
            </a:endParaRPr>
          </a:p>
          <a:p>
            <a:pPr marL="533400" indent="-533400" algn="ctr">
              <a:lnSpc>
                <a:spcPct val="90000"/>
              </a:lnSpc>
              <a:buFont typeface="Wingdings 2" pitchFamily="18" charset="2"/>
              <a:buNone/>
            </a:pPr>
            <a:r>
              <a:rPr lang="es-ES" sz="4200" smtClean="0">
                <a:solidFill>
                  <a:srgbClr val="FF0000"/>
                </a:solidFill>
                <a:latin typeface="Trebuchet MS" pitchFamily="34" charset="0"/>
              </a:rPr>
              <a:t>PROCESS TO WRITE</a:t>
            </a:r>
          </a:p>
          <a:p>
            <a:pPr marL="533400" indent="-533400" algn="ctr">
              <a:lnSpc>
                <a:spcPct val="90000"/>
              </a:lnSpc>
              <a:buFont typeface="Wingdings 2" pitchFamily="18" charset="2"/>
              <a:buNone/>
            </a:pPr>
            <a:r>
              <a:rPr lang="es-ES" sz="4200" smtClean="0">
                <a:solidFill>
                  <a:srgbClr val="FF0000"/>
                </a:solidFill>
                <a:latin typeface="Trebuchet MS" pitchFamily="34" charset="0"/>
              </a:rPr>
              <a:t> A PARAGRAPH</a:t>
            </a: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p:txBody>
      </p:sp>
      <p:pic>
        <p:nvPicPr>
          <p:cNvPr id="2" name="Picture 4" descr="pencils"/>
          <p:cNvPicPr>
            <a:picLocks noGrp="1" noChangeAspect="1" noChangeArrowheads="1"/>
          </p:cNvPicPr>
          <p:nvPr>
            <p:ph type="title"/>
          </p:nvPr>
        </p:nvPicPr>
        <p:blipFill>
          <a:blip r:embed="rId2" cstate="print"/>
          <a:srcRect/>
          <a:stretch>
            <a:fillRect/>
          </a:stretch>
        </p:blipFill>
        <p:spPr>
          <a:xfrm>
            <a:off x="0" y="404813"/>
            <a:ext cx="930275" cy="1143000"/>
          </a:xfrm>
        </p:spPr>
      </p:pic>
      <p:pic>
        <p:nvPicPr>
          <p:cNvPr id="5" name="صورة 4" descr="1235 copy.jpg"/>
          <p:cNvPicPr>
            <a:picLocks noChangeAspect="1"/>
          </p:cNvPicPr>
          <p:nvPr/>
        </p:nvPicPr>
        <p:blipFill>
          <a:blip r:embed="rId3" cstate="print"/>
          <a:stretch>
            <a:fillRect/>
          </a:stretch>
        </p:blipFill>
        <p:spPr>
          <a:xfrm>
            <a:off x="381000" y="1981200"/>
            <a:ext cx="3535680" cy="303580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4" descr="pencils"/>
          <p:cNvPicPr>
            <a:picLocks noChangeAspect="1" noChangeArrowheads="1"/>
          </p:cNvPicPr>
          <p:nvPr/>
        </p:nvPicPr>
        <p:blipFill>
          <a:blip r:embed="rId2" cstate="print"/>
          <a:srcRect/>
          <a:stretch>
            <a:fillRect/>
          </a:stretch>
        </p:blipFill>
        <p:spPr bwMode="auto">
          <a:xfrm>
            <a:off x="8213725" y="51816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10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10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ppt_x"/>
                                          </p:val>
                                        </p:tav>
                                        <p:tav tm="100000">
                                          <p:val>
                                            <p:strVal val="#ppt_x"/>
                                          </p:val>
                                        </p:tav>
                                      </p:tavLst>
                                    </p:anim>
                                    <p:anim calcmode="lin" valueType="num">
                                      <p:cBhvr additive="base">
                                        <p:cTn id="2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042988" y="620713"/>
            <a:ext cx="7772400" cy="1360487"/>
          </a:xfrm>
        </p:spPr>
        <p:txBody>
          <a:bodyPr>
            <a:normAutofit lnSpcReduction="10000"/>
          </a:bodyPr>
          <a:lstStyle/>
          <a:p>
            <a:pPr marL="533400" indent="7938" algn="ctr">
              <a:buFont typeface="Wingdings 2" pitchFamily="18" charset="2"/>
              <a:buNone/>
              <a:defRPr/>
            </a:pPr>
            <a:r>
              <a:rPr lang="es-ES" sz="4000" dirty="0" smtClean="0">
                <a:solidFill>
                  <a:srgbClr val="0099FF"/>
                </a:solidFill>
                <a:latin typeface="Trebuchet MS" pitchFamily="34" charset="0"/>
              </a:rPr>
              <a:t>There are </a:t>
            </a:r>
            <a:r>
              <a:rPr lang="es-ES" sz="4000" dirty="0" smtClean="0">
                <a:solidFill>
                  <a:srgbClr val="FF0000"/>
                </a:solidFill>
                <a:latin typeface="Trebuchet MS" pitchFamily="34" charset="0"/>
              </a:rPr>
              <a:t>five</a:t>
            </a:r>
            <a:r>
              <a:rPr lang="es-ES" sz="4000" dirty="0" smtClean="0">
                <a:solidFill>
                  <a:srgbClr val="0099FF"/>
                </a:solidFill>
                <a:latin typeface="Trebuchet MS" pitchFamily="34" charset="0"/>
              </a:rPr>
              <a:t> steps to write</a:t>
            </a:r>
          </a:p>
          <a:p>
            <a:pPr marL="533400" indent="7938" algn="ctr">
              <a:buFont typeface="Wingdings 2" pitchFamily="18" charset="2"/>
              <a:buNone/>
              <a:defRPr/>
            </a:pPr>
            <a:r>
              <a:rPr lang="es-ES" sz="4000" dirty="0" smtClean="0">
                <a:solidFill>
                  <a:srgbClr val="0099FF"/>
                </a:solidFill>
                <a:latin typeface="Trebuchet MS" pitchFamily="34" charset="0"/>
              </a:rPr>
              <a:t> a good paragraph.</a:t>
            </a:r>
          </a:p>
          <a:p>
            <a:pPr marL="533400" indent="7938" algn="ctr">
              <a:buFont typeface="Wingdings 2" pitchFamily="18" charset="2"/>
              <a:buNone/>
              <a:defRPr/>
            </a:pPr>
            <a:endParaRPr lang="es-ES" sz="4000" dirty="0" smtClean="0">
              <a:solidFill>
                <a:srgbClr val="0099FF"/>
              </a:solidFill>
              <a:latin typeface="Trebuchet MS" pitchFamily="34" charset="0"/>
            </a:endParaRPr>
          </a:p>
          <a:p>
            <a:pPr marL="533400" indent="7938" algn="ctr">
              <a:buFont typeface="Wingdings 2" pitchFamily="18" charset="2"/>
              <a:buNone/>
              <a:defRPr/>
            </a:pPr>
            <a:endParaRPr lang="es-ES" sz="4000" dirty="0" smtClean="0">
              <a:solidFill>
                <a:srgbClr val="0099FF"/>
              </a:solidFill>
              <a:latin typeface="Trebuchet MS" pitchFamily="34" charset="0"/>
            </a:endParaRPr>
          </a:p>
          <a:p>
            <a:pPr marL="533400" indent="7938" algn="ctr">
              <a:buFont typeface="Wingdings 2" pitchFamily="18" charset="2"/>
              <a:buNone/>
              <a:defRPr/>
            </a:pPr>
            <a:endParaRPr lang="es-ES" sz="4000" dirty="0" smtClean="0">
              <a:solidFill>
                <a:srgbClr val="0099FF"/>
              </a:solidFill>
              <a:latin typeface="Trebuchet MS" pitchFamily="34" charset="0"/>
            </a:endParaRPr>
          </a:p>
          <a:p>
            <a:pPr marL="533400" indent="7938" algn="just">
              <a:buFont typeface="Wingdings 2" pitchFamily="18" charset="2"/>
              <a:buNone/>
              <a:defRPr/>
            </a:pPr>
            <a:endParaRPr lang="es-ES" sz="4000" dirty="0" smtClean="0">
              <a:solidFill>
                <a:srgbClr val="0099FF"/>
              </a:solidFill>
              <a:latin typeface="Trebuchet MS" pitchFamily="34" charset="0"/>
            </a:endParaRPr>
          </a:p>
          <a:p>
            <a:pPr marL="533400" indent="-533400">
              <a:defRPr/>
            </a:pPr>
            <a:endParaRPr lang="es-ES" sz="4000" dirty="0" smtClean="0">
              <a:solidFill>
                <a:srgbClr val="0099FF"/>
              </a:solidFill>
              <a:latin typeface="Trebuchet MS" pitchFamily="34" charset="0"/>
            </a:endParaRPr>
          </a:p>
          <a:p>
            <a:pPr marL="533400" indent="-533400">
              <a:defRPr/>
            </a:pPr>
            <a:endParaRPr lang="es-ES" sz="4000" dirty="0" smtClean="0">
              <a:solidFill>
                <a:srgbClr val="0099FF"/>
              </a:solidFill>
              <a:latin typeface="Trebuchet MS" pitchFamily="34" charset="0"/>
            </a:endParaRPr>
          </a:p>
          <a:p>
            <a:pPr marL="533400" indent="-533400">
              <a:defRPr/>
            </a:pPr>
            <a:endParaRPr lang="es-ES" sz="4000" dirty="0">
              <a:solidFill>
                <a:srgbClr val="0099FF"/>
              </a:solidFill>
              <a:latin typeface="Trebuchet MS" pitchFamily="34" charset="0"/>
            </a:endParaRPr>
          </a:p>
        </p:txBody>
      </p:sp>
      <p:pic>
        <p:nvPicPr>
          <p:cNvPr id="2" name="Picture 4" descr="pencils"/>
          <p:cNvPicPr>
            <a:picLocks noGrp="1" noChangeAspect="1" noChangeArrowheads="1"/>
          </p:cNvPicPr>
          <p:nvPr>
            <p:ph type="title"/>
          </p:nvPr>
        </p:nvPicPr>
        <p:blipFill>
          <a:blip r:embed="rId2" cstate="print"/>
          <a:srcRect/>
          <a:stretch>
            <a:fillRect/>
          </a:stretch>
        </p:blipFill>
        <p:spPr>
          <a:xfrm>
            <a:off x="0" y="476250"/>
            <a:ext cx="930275" cy="1143000"/>
          </a:xfrm>
        </p:spPr>
      </p:pic>
      <p:pic>
        <p:nvPicPr>
          <p:cNvPr id="16388" name="Picture 5"/>
          <p:cNvPicPr>
            <a:picLocks noChangeAspect="1" noChangeArrowheads="1"/>
          </p:cNvPicPr>
          <p:nvPr/>
        </p:nvPicPr>
        <p:blipFill>
          <a:blip r:embed="rId3" cstate="print"/>
          <a:srcRect/>
          <a:stretch>
            <a:fillRect/>
          </a:stretch>
        </p:blipFill>
        <p:spPr bwMode="auto">
          <a:xfrm>
            <a:off x="2514600" y="2743200"/>
            <a:ext cx="4038600" cy="2743200"/>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410200"/>
            <a:ext cx="930275" cy="1143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3" presetClass="entr" presetSubtype="10" fill="hold" grpId="1" nodeType="afterEffect">
                                  <p:stCondLst>
                                    <p:cond delay="0"/>
                                  </p:stCondLst>
                                  <p:childTnLst>
                                    <p:set>
                                      <p:cBhvr>
                                        <p:cTn id="15" dur="1" fill="hold">
                                          <p:stCondLst>
                                            <p:cond delay="0"/>
                                          </p:stCondLst>
                                        </p:cTn>
                                        <p:tgtEl>
                                          <p:spTgt spid="16387"/>
                                        </p:tgtEl>
                                        <p:attrNameLst>
                                          <p:attrName>style.visibility</p:attrName>
                                        </p:attrNameLst>
                                      </p:cBhvr>
                                      <p:to>
                                        <p:strVal val="visible"/>
                                      </p:to>
                                    </p:set>
                                    <p:animEffect transition="in" filter="blinds(horizontal)">
                                      <p:cBhvr>
                                        <p:cTn id="16" dur="2000"/>
                                        <p:tgtEl>
                                          <p:spTgt spid="16387"/>
                                        </p:tgtEl>
                                      </p:cBhvr>
                                    </p:animEffect>
                                  </p:childTnLst>
                                </p:cTn>
                              </p:par>
                            </p:childTnLst>
                          </p:cTn>
                        </p:par>
                        <p:par>
                          <p:cTn id="17" fill="hold">
                            <p:stCondLst>
                              <p:cond delay="5000"/>
                            </p:stCondLst>
                            <p:childTnLst>
                              <p:par>
                                <p:cTn id="18" presetID="4" presetClass="entr" presetSubtype="16" fill="hold" nodeType="after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box(in)">
                                      <p:cBhvr>
                                        <p:cTn id="20" dur="3000"/>
                                        <p:tgtEl>
                                          <p:spTgt spid="1638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7088" y="1143000"/>
            <a:ext cx="7772400" cy="2590800"/>
          </a:xfrm>
        </p:spPr>
        <p:txBody>
          <a:bodyPr/>
          <a:lstStyle/>
          <a:p>
            <a:pPr algn="ctr"/>
            <a:r>
              <a:rPr lang="en-US" smtClean="0">
                <a:solidFill>
                  <a:srgbClr val="0099FF"/>
                </a:solidFill>
                <a:latin typeface="Trebuchet MS" pitchFamily="34" charset="0"/>
              </a:rPr>
              <a:t> </a:t>
            </a:r>
            <a:r>
              <a:rPr lang="en-US" sz="4000" smtClean="0">
                <a:solidFill>
                  <a:schemeClr val="tx1"/>
                </a:solidFill>
                <a:latin typeface="Trebuchet MS" pitchFamily="34" charset="0"/>
              </a:rPr>
              <a:t>1. Brainstorming</a:t>
            </a: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r>
              <a:rPr lang="en-US" sz="2800" smtClean="0">
                <a:solidFill>
                  <a:srgbClr val="0099FF"/>
                </a:solidFill>
                <a:latin typeface="Trebuchet MS" pitchFamily="34" charset="0"/>
              </a:rPr>
              <a:t>In this step you should think and </a:t>
            </a:r>
            <a:br>
              <a:rPr lang="en-US" sz="2800" smtClean="0">
                <a:solidFill>
                  <a:srgbClr val="0099FF"/>
                </a:solidFill>
                <a:latin typeface="Trebuchet MS" pitchFamily="34" charset="0"/>
              </a:rPr>
            </a:br>
            <a:r>
              <a:rPr lang="en-US" sz="2800" smtClean="0">
                <a:solidFill>
                  <a:srgbClr val="0099FF"/>
                </a:solidFill>
                <a:latin typeface="Trebuchet MS" pitchFamily="34" charset="0"/>
              </a:rPr>
              <a:t>write down any ideas about a </a:t>
            </a:r>
            <a:br>
              <a:rPr lang="en-US" sz="2800" smtClean="0">
                <a:solidFill>
                  <a:srgbClr val="0099FF"/>
                </a:solidFill>
                <a:latin typeface="Trebuchet MS" pitchFamily="34" charset="0"/>
              </a:rPr>
            </a:br>
            <a:r>
              <a:rPr lang="en-US" sz="2800" smtClean="0">
                <a:solidFill>
                  <a:srgbClr val="0099FF"/>
                </a:solidFill>
                <a:latin typeface="Trebuchet MS" pitchFamily="34" charset="0"/>
              </a:rPr>
              <a:t>topic you want to write about.   </a:t>
            </a:r>
            <a:br>
              <a:rPr lang="en-US" sz="2800" smtClean="0">
                <a:solidFill>
                  <a:srgbClr val="0099FF"/>
                </a:solidFill>
                <a:latin typeface="Trebuchet MS" pitchFamily="34" charset="0"/>
              </a:rPr>
            </a:br>
            <a:r>
              <a:rPr lang="en-US" sz="2800" smtClean="0">
                <a:solidFill>
                  <a:srgbClr val="0099FF"/>
                </a:solidFill>
                <a:latin typeface="Trebuchet MS" pitchFamily="34" charset="0"/>
              </a:rPr>
              <a:t>  </a:t>
            </a:r>
            <a:endParaRPr lang="es-ES" sz="2800" b="1" u="sng" smtClean="0">
              <a:solidFill>
                <a:srgbClr val="0099FF"/>
              </a:solidFill>
              <a:latin typeface="Trebuchet MS" pitchFamily="34" charset="0"/>
            </a:endParaRPr>
          </a:p>
        </p:txBody>
      </p:sp>
      <p:pic>
        <p:nvPicPr>
          <p:cNvPr id="17411"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sp>
        <p:nvSpPr>
          <p:cNvPr id="16388" name="13 Marcador de contenido"/>
          <p:cNvSpPr>
            <a:spLocks noGrp="1"/>
          </p:cNvSpPr>
          <p:nvPr>
            <p:ph idx="1"/>
          </p:nvPr>
        </p:nvSpPr>
        <p:spPr>
          <a:xfrm>
            <a:off x="914400" y="4419600"/>
            <a:ext cx="8229600" cy="4389438"/>
          </a:xfrm>
        </p:spPr>
        <p:txBody>
          <a:bodyPr/>
          <a:lstStyle/>
          <a:p>
            <a:pPr>
              <a:buFont typeface="Wingdings 2" pitchFamily="18" charset="2"/>
              <a:buNone/>
            </a:pPr>
            <a:r>
              <a:rPr lang="en-US" smtClean="0"/>
              <a:t>  </a:t>
            </a:r>
          </a:p>
        </p:txBody>
      </p:sp>
      <p:pic>
        <p:nvPicPr>
          <p:cNvPr id="17413" name="Picture 11"/>
          <p:cNvPicPr>
            <a:picLocks noChangeAspect="1" noChangeArrowheads="1"/>
          </p:cNvPicPr>
          <p:nvPr/>
        </p:nvPicPr>
        <p:blipFill>
          <a:blip r:embed="rId3" cstate="print"/>
          <a:srcRect/>
          <a:stretch>
            <a:fillRect/>
          </a:stretch>
        </p:blipFill>
        <p:spPr bwMode="auto">
          <a:xfrm>
            <a:off x="3352800" y="3962400"/>
            <a:ext cx="2381250" cy="2206625"/>
          </a:xfrm>
          <a:prstGeom prst="rect">
            <a:avLst/>
          </a:prstGeom>
          <a:noFill/>
          <a:ln w="9525">
            <a:noFill/>
            <a:miter lim="800000"/>
            <a:headEnd/>
            <a:tailEnd/>
          </a:ln>
        </p:spPr>
      </p:pic>
      <p:pic>
        <p:nvPicPr>
          <p:cNvPr id="6" name="Picture 4" descr="pencils"/>
          <p:cNvPicPr>
            <a:picLocks noChangeAspect="1" noChangeArrowheads="1"/>
          </p:cNvPicPr>
          <p:nvPr/>
        </p:nvPicPr>
        <p:blipFill>
          <a:blip r:embed="rId2" cstate="print"/>
          <a:srcRect/>
          <a:stretch>
            <a:fillRect/>
          </a:stretch>
        </p:blipFill>
        <p:spPr bwMode="auto">
          <a:xfrm>
            <a:off x="8213725" y="54102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1000" fill="hold"/>
                                        <p:tgtEl>
                                          <p:spTgt spid="17411"/>
                                        </p:tgtEl>
                                        <p:attrNameLst>
                                          <p:attrName>ppt_x</p:attrName>
                                        </p:attrNameLst>
                                      </p:cBhvr>
                                      <p:tavLst>
                                        <p:tav tm="0">
                                          <p:val>
                                            <p:strVal val="1+#ppt_w/2"/>
                                          </p:val>
                                        </p:tav>
                                        <p:tav tm="100000">
                                          <p:val>
                                            <p:strVal val="#ppt_x"/>
                                          </p:val>
                                        </p:tav>
                                      </p:tavLst>
                                    </p:anim>
                                    <p:anim calcmode="lin" valueType="num">
                                      <p:cBhvr additive="base">
                                        <p:cTn id="8" dur="1000" fill="hold"/>
                                        <p:tgtEl>
                                          <p:spTgt spid="174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linds(horizontal)">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17413"/>
                                        </p:tgtEl>
                                        <p:attrNameLst>
                                          <p:attrName>style.visibility</p:attrName>
                                        </p:attrNameLst>
                                      </p:cBhvr>
                                      <p:to>
                                        <p:strVal val="visible"/>
                                      </p:to>
                                    </p:set>
                                    <p:anim calcmode="lin" valueType="num">
                                      <p:cBhvr additive="base">
                                        <p:cTn id="16" dur="2000" fill="hold"/>
                                        <p:tgtEl>
                                          <p:spTgt spid="17413"/>
                                        </p:tgtEl>
                                        <p:attrNameLst>
                                          <p:attrName>ppt_x</p:attrName>
                                        </p:attrNameLst>
                                      </p:cBhvr>
                                      <p:tavLst>
                                        <p:tav tm="0">
                                          <p:val>
                                            <p:strVal val="#ppt_x"/>
                                          </p:val>
                                        </p:tav>
                                        <p:tav tm="100000">
                                          <p:val>
                                            <p:strVal val="#ppt_x"/>
                                          </p:val>
                                        </p:tav>
                                      </p:tavLst>
                                    </p:anim>
                                    <p:anim calcmode="lin" valueType="num">
                                      <p:cBhvr additive="base">
                                        <p:cTn id="17" dur="2000" fill="hold"/>
                                        <p:tgtEl>
                                          <p:spTgt spid="17413"/>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990600"/>
            <a:ext cx="7772400" cy="2667000"/>
          </a:xfrm>
        </p:spPr>
        <p:txBody>
          <a:bodyPr/>
          <a:lstStyle/>
          <a:p>
            <a:pPr algn="ctr"/>
            <a:r>
              <a:rPr lang="en-US" dirty="0" smtClean="0">
                <a:solidFill>
                  <a:srgbClr val="0099FF"/>
                </a:solidFill>
                <a:latin typeface="Trebuchet MS" pitchFamily="34" charset="0"/>
              </a:rPr>
              <a:t> </a:t>
            </a:r>
            <a:r>
              <a:rPr lang="en-US" sz="4000" dirty="0" smtClean="0">
                <a:solidFill>
                  <a:schemeClr val="tx1"/>
                </a:solidFill>
                <a:latin typeface="Trebuchet MS" pitchFamily="34" charset="0"/>
              </a:rPr>
              <a:t>2. Order ideas</a:t>
            </a:r>
            <a:r>
              <a:rPr lang="en-US" dirty="0" smtClean="0">
                <a:solidFill>
                  <a:srgbClr val="0099FF"/>
                </a:solidFill>
                <a:latin typeface="Trebuchet MS" pitchFamily="34" charset="0"/>
              </a:rPr>
              <a:t/>
            </a:r>
            <a:br>
              <a:rPr lang="en-US" dirty="0" smtClean="0">
                <a:solidFill>
                  <a:srgbClr val="0099FF"/>
                </a:solidFill>
                <a:latin typeface="Trebuchet MS" pitchFamily="34" charset="0"/>
              </a:rPr>
            </a:br>
            <a:r>
              <a:rPr lang="en-US" dirty="0" smtClean="0">
                <a:solidFill>
                  <a:srgbClr val="0099FF"/>
                </a:solidFill>
                <a:latin typeface="Trebuchet MS" pitchFamily="34" charset="0"/>
              </a:rPr>
              <a:t>  </a:t>
            </a:r>
            <a:r>
              <a:rPr lang="en-US" sz="2800" dirty="0" smtClean="0">
                <a:solidFill>
                  <a:srgbClr val="0099FF"/>
                </a:solidFill>
                <a:latin typeface="Trebuchet MS" pitchFamily="34" charset="0"/>
              </a:rPr>
              <a:t>In this step you should organize your ideas by creating a cluster or an outline about what you want to write about.   </a:t>
            </a:r>
            <a:br>
              <a:rPr lang="en-US" sz="2800" dirty="0" smtClean="0">
                <a:solidFill>
                  <a:srgbClr val="0099FF"/>
                </a:solidFill>
                <a:latin typeface="Trebuchet MS" pitchFamily="34" charset="0"/>
              </a:rPr>
            </a:br>
            <a:r>
              <a:rPr lang="en-US" sz="2800" dirty="0" smtClean="0">
                <a:solidFill>
                  <a:srgbClr val="0099FF"/>
                </a:solidFill>
                <a:latin typeface="Trebuchet MS" pitchFamily="34" charset="0"/>
              </a:rPr>
              <a:t>  </a:t>
            </a:r>
            <a:endParaRPr lang="es-ES" sz="2800" b="1" u="sng" dirty="0" smtClean="0">
              <a:solidFill>
                <a:srgbClr val="0099FF"/>
              </a:solidFill>
              <a:latin typeface="Trebuchet MS" pitchFamily="34" charset="0"/>
            </a:endParaRPr>
          </a:p>
        </p:txBody>
      </p:sp>
      <p:pic>
        <p:nvPicPr>
          <p:cNvPr id="18435"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18436" name="Picture 2"/>
          <p:cNvPicPr>
            <a:picLocks noGrp="1" noChangeAspect="1" noChangeArrowheads="1"/>
          </p:cNvPicPr>
          <p:nvPr>
            <p:ph idx="1"/>
          </p:nvPr>
        </p:nvPicPr>
        <p:blipFill>
          <a:blip r:embed="rId3" cstate="print"/>
          <a:srcRect/>
          <a:stretch>
            <a:fillRect/>
          </a:stretch>
        </p:blipFill>
        <p:spPr>
          <a:xfrm>
            <a:off x="762000" y="4267200"/>
            <a:ext cx="2305050" cy="1944688"/>
          </a:xfrm>
        </p:spPr>
      </p:pic>
      <p:sp>
        <p:nvSpPr>
          <p:cNvPr id="18438" name="7 CuadroTexto"/>
          <p:cNvSpPr txBox="1">
            <a:spLocks noChangeArrowheads="1"/>
          </p:cNvSpPr>
          <p:nvPr/>
        </p:nvSpPr>
        <p:spPr bwMode="auto">
          <a:xfrm>
            <a:off x="914400" y="3429000"/>
            <a:ext cx="1944688" cy="647700"/>
          </a:xfrm>
          <a:prstGeom prst="rect">
            <a:avLst/>
          </a:prstGeom>
          <a:noFill/>
          <a:ln w="9525">
            <a:noFill/>
            <a:miter lim="800000"/>
            <a:headEnd/>
            <a:tailEnd/>
          </a:ln>
        </p:spPr>
        <p:txBody>
          <a:bodyPr>
            <a:spAutoFit/>
          </a:bodyPr>
          <a:lstStyle/>
          <a:p>
            <a:pPr algn="l" rtl="0"/>
            <a:r>
              <a:rPr lang="en-US" sz="3600">
                <a:solidFill>
                  <a:srgbClr val="FF0000"/>
                </a:solidFill>
                <a:latin typeface="Comic Sans MS" pitchFamily="66" charset="0"/>
              </a:rPr>
              <a:t>Cluster</a:t>
            </a:r>
          </a:p>
        </p:txBody>
      </p:sp>
      <p:pic>
        <p:nvPicPr>
          <p:cNvPr id="7" name="Picture 4" descr="pencils"/>
          <p:cNvPicPr>
            <a:picLocks noChangeAspect="1" noChangeArrowheads="1"/>
          </p:cNvPicPr>
          <p:nvPr/>
        </p:nvPicPr>
        <p:blipFill>
          <a:blip r:embed="rId2" cstate="print"/>
          <a:srcRect/>
          <a:stretch>
            <a:fillRect/>
          </a:stretch>
        </p:blipFill>
        <p:spPr bwMode="auto">
          <a:xfrm>
            <a:off x="8001000" y="5410200"/>
            <a:ext cx="930275" cy="1143000"/>
          </a:xfrm>
          <a:prstGeom prst="rect">
            <a:avLst/>
          </a:prstGeom>
          <a:noFill/>
          <a:ln w="9525">
            <a:noFill/>
            <a:miter lim="800000"/>
            <a:headEnd/>
            <a:tailEnd/>
          </a:ln>
        </p:spPr>
      </p:pic>
      <p:sp>
        <p:nvSpPr>
          <p:cNvPr id="8" name="7 CuadroTexto"/>
          <p:cNvSpPr txBox="1">
            <a:spLocks noChangeArrowheads="1"/>
          </p:cNvSpPr>
          <p:nvPr/>
        </p:nvSpPr>
        <p:spPr bwMode="auto">
          <a:xfrm>
            <a:off x="5334000" y="3429000"/>
            <a:ext cx="1944688" cy="647700"/>
          </a:xfrm>
          <a:prstGeom prst="rect">
            <a:avLst/>
          </a:prstGeom>
          <a:noFill/>
          <a:ln w="9525">
            <a:noFill/>
            <a:miter lim="800000"/>
            <a:headEnd/>
            <a:tailEnd/>
          </a:ln>
        </p:spPr>
        <p:txBody>
          <a:bodyPr>
            <a:spAutoFit/>
          </a:bodyPr>
          <a:lstStyle/>
          <a:p>
            <a:pPr algn="l" rtl="0"/>
            <a:r>
              <a:rPr lang="en-US" sz="3600">
                <a:solidFill>
                  <a:srgbClr val="FF0000"/>
                </a:solidFill>
                <a:latin typeface="Comic Sans MS" pitchFamily="66" charset="0"/>
              </a:rPr>
              <a:t>Outline</a:t>
            </a:r>
          </a:p>
        </p:txBody>
      </p:sp>
      <p:pic>
        <p:nvPicPr>
          <p:cNvPr id="9" name="صورة 8" descr="232.png"/>
          <p:cNvPicPr>
            <a:picLocks noChangeAspect="1"/>
          </p:cNvPicPr>
          <p:nvPr/>
        </p:nvPicPr>
        <p:blipFill>
          <a:blip r:embed="rId4" cstate="print"/>
          <a:srcRect/>
          <a:stretch>
            <a:fillRect/>
          </a:stretch>
        </p:blipFill>
        <p:spPr bwMode="auto">
          <a:xfrm>
            <a:off x="5181600" y="4267200"/>
            <a:ext cx="1828800" cy="2057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1000" fill="hold"/>
                                        <p:tgtEl>
                                          <p:spTgt spid="18435"/>
                                        </p:tgtEl>
                                        <p:attrNameLst>
                                          <p:attrName>ppt_x</p:attrName>
                                        </p:attrNameLst>
                                      </p:cBhvr>
                                      <p:tavLst>
                                        <p:tav tm="0">
                                          <p:val>
                                            <p:strVal val="1+#ppt_w/2"/>
                                          </p:val>
                                        </p:tav>
                                        <p:tav tm="100000">
                                          <p:val>
                                            <p:strVal val="#ppt_x"/>
                                          </p:val>
                                        </p:tav>
                                      </p:tavLst>
                                    </p:anim>
                                    <p:anim calcmode="lin" valueType="num">
                                      <p:cBhvr additive="base">
                                        <p:cTn id="8" dur="1000" fill="hold"/>
                                        <p:tgtEl>
                                          <p:spTgt spid="184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8" fill="hold" grpId="0" nodeType="afterEffect">
                                  <p:stCondLst>
                                    <p:cond delay="0"/>
                                  </p:stCondLst>
                                  <p:childTnLst>
                                    <p:set>
                                      <p:cBhvr>
                                        <p:cTn id="15" dur="1" fill="hold">
                                          <p:stCondLst>
                                            <p:cond delay="0"/>
                                          </p:stCondLst>
                                        </p:cTn>
                                        <p:tgtEl>
                                          <p:spTgt spid="18438"/>
                                        </p:tgtEl>
                                        <p:attrNameLst>
                                          <p:attrName>style.visibility</p:attrName>
                                        </p:attrNameLst>
                                      </p:cBhvr>
                                      <p:to>
                                        <p:strVal val="visible"/>
                                      </p:to>
                                    </p:set>
                                    <p:anim calcmode="lin" valueType="num">
                                      <p:cBhvr additive="base">
                                        <p:cTn id="16" dur="2000" fill="hold"/>
                                        <p:tgtEl>
                                          <p:spTgt spid="18438"/>
                                        </p:tgtEl>
                                        <p:attrNameLst>
                                          <p:attrName>ppt_x</p:attrName>
                                        </p:attrNameLst>
                                      </p:cBhvr>
                                      <p:tavLst>
                                        <p:tav tm="0">
                                          <p:val>
                                            <p:strVal val="0-#ppt_w/2"/>
                                          </p:val>
                                        </p:tav>
                                        <p:tav tm="100000">
                                          <p:val>
                                            <p:strVal val="#ppt_x"/>
                                          </p:val>
                                        </p:tav>
                                      </p:tavLst>
                                    </p:anim>
                                    <p:anim calcmode="lin" valueType="num">
                                      <p:cBhvr additive="base">
                                        <p:cTn id="17" dur="2000" fill="hold"/>
                                        <p:tgtEl>
                                          <p:spTgt spid="18438"/>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ntr" presetSubtype="4" fill="hold" nodeType="afterEffect">
                                  <p:stCondLst>
                                    <p:cond delay="0"/>
                                  </p:stCondLst>
                                  <p:childTnLst>
                                    <p:set>
                                      <p:cBhvr>
                                        <p:cTn id="20" dur="1" fill="hold">
                                          <p:stCondLst>
                                            <p:cond delay="0"/>
                                          </p:stCondLst>
                                        </p:cTn>
                                        <p:tgtEl>
                                          <p:spTgt spid="18436"/>
                                        </p:tgtEl>
                                        <p:attrNameLst>
                                          <p:attrName>style.visibility</p:attrName>
                                        </p:attrNameLst>
                                      </p:cBhvr>
                                      <p:to>
                                        <p:strVal val="visible"/>
                                      </p:to>
                                    </p:set>
                                    <p:anim calcmode="lin" valueType="num">
                                      <p:cBhvr additive="base">
                                        <p:cTn id="21" dur="2000" fill="hold"/>
                                        <p:tgtEl>
                                          <p:spTgt spid="18436"/>
                                        </p:tgtEl>
                                        <p:attrNameLst>
                                          <p:attrName>ppt_x</p:attrName>
                                        </p:attrNameLst>
                                      </p:cBhvr>
                                      <p:tavLst>
                                        <p:tav tm="0">
                                          <p:val>
                                            <p:strVal val="#ppt_x"/>
                                          </p:val>
                                        </p:tav>
                                        <p:tav tm="100000">
                                          <p:val>
                                            <p:strVal val="#ppt_x"/>
                                          </p:val>
                                        </p:tav>
                                      </p:tavLst>
                                    </p:anim>
                                    <p:anim calcmode="lin" valueType="num">
                                      <p:cBhvr additive="base">
                                        <p:cTn id="22" dur="2000" fill="hold"/>
                                        <p:tgtEl>
                                          <p:spTgt spid="18436"/>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0-#ppt_w/2"/>
                                          </p:val>
                                        </p:tav>
                                        <p:tav tm="100000">
                                          <p:val>
                                            <p:strVal val="#ppt_x"/>
                                          </p:val>
                                        </p:tav>
                                      </p:tavLst>
                                    </p:anim>
                                    <p:anim calcmode="lin" valueType="num">
                                      <p:cBhvr additive="base">
                                        <p:cTn id="27" dur="2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ppt_x"/>
                                          </p:val>
                                        </p:tav>
                                        <p:tav tm="100000">
                                          <p:val>
                                            <p:strVal val="#ppt_x"/>
                                          </p:val>
                                        </p:tav>
                                      </p:tavLst>
                                    </p:anim>
                                    <p:anim calcmode="lin" valueType="num">
                                      <p:cBhvr additive="base">
                                        <p:cTn id="32" dur="2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11000"/>
                            </p:stCondLst>
                            <p:childTnLst>
                              <p:par>
                                <p:cTn id="34" presetID="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8"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2057400"/>
            <a:ext cx="7608888" cy="2057400"/>
          </a:xfrm>
        </p:spPr>
        <p:txBody>
          <a:bodyPr/>
          <a:lstStyle/>
          <a:p>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br>
              <a:rPr lang="en-US" smtClean="0">
                <a:solidFill>
                  <a:srgbClr val="0099FF"/>
                </a:solidFill>
                <a:latin typeface="Trebuchet MS" pitchFamily="34" charset="0"/>
              </a:rPr>
            </a:b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r>
            <a:br>
              <a:rPr lang="en-US" smtClean="0">
                <a:solidFill>
                  <a:srgbClr val="0099FF"/>
                </a:solidFill>
                <a:latin typeface="Trebuchet MS" pitchFamily="34" charset="0"/>
              </a:rPr>
            </a:br>
            <a:r>
              <a:rPr lang="en-US" sz="2800" smtClean="0">
                <a:solidFill>
                  <a:srgbClr val="0099FF"/>
                </a:solidFill>
                <a:latin typeface="Trebuchet MS" pitchFamily="34" charset="0"/>
              </a:rPr>
              <a:t>In this step you should write your paragraph for the first time, not taking much into account about the cohesion, coherence grammar, or spelling.  </a:t>
            </a:r>
            <a:br>
              <a:rPr lang="en-US" sz="2800" smtClean="0">
                <a:solidFill>
                  <a:srgbClr val="0099FF"/>
                </a:solidFill>
                <a:latin typeface="Trebuchet MS" pitchFamily="34" charset="0"/>
              </a:rPr>
            </a:br>
            <a:r>
              <a:rPr lang="en-US" sz="2800" smtClean="0">
                <a:solidFill>
                  <a:srgbClr val="0099FF"/>
                </a:solidFill>
                <a:latin typeface="Trebuchet MS" pitchFamily="34" charset="0"/>
              </a:rPr>
              <a:t>  </a:t>
            </a:r>
            <a:endParaRPr lang="es-ES" sz="2800" b="1" u="sng" smtClean="0">
              <a:solidFill>
                <a:srgbClr val="0099FF"/>
              </a:solidFill>
              <a:latin typeface="Trebuchet MS" pitchFamily="34" charset="0"/>
            </a:endParaRPr>
          </a:p>
        </p:txBody>
      </p:sp>
      <p:pic>
        <p:nvPicPr>
          <p:cNvPr id="19459"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19460" name="Picture 2"/>
          <p:cNvPicPr>
            <a:picLocks noChangeAspect="1" noChangeArrowheads="1"/>
          </p:cNvPicPr>
          <p:nvPr/>
        </p:nvPicPr>
        <p:blipFill>
          <a:blip r:embed="rId3" cstate="print"/>
          <a:srcRect/>
          <a:stretch>
            <a:fillRect/>
          </a:stretch>
        </p:blipFill>
        <p:spPr bwMode="auto">
          <a:xfrm>
            <a:off x="2438400" y="4191000"/>
            <a:ext cx="4897438" cy="2274888"/>
          </a:xfrm>
          <a:prstGeom prst="rect">
            <a:avLst/>
          </a:prstGeom>
          <a:noFill/>
          <a:ln w="9525">
            <a:noFill/>
            <a:miter lim="800000"/>
            <a:headEnd/>
            <a:tailEnd/>
          </a:ln>
        </p:spPr>
      </p:pic>
      <p:sp>
        <p:nvSpPr>
          <p:cNvPr id="5" name="مربع نص 4"/>
          <p:cNvSpPr txBox="1">
            <a:spLocks noChangeArrowheads="1"/>
          </p:cNvSpPr>
          <p:nvPr/>
        </p:nvSpPr>
        <p:spPr bwMode="auto">
          <a:xfrm>
            <a:off x="1143000" y="1143000"/>
            <a:ext cx="7391400" cy="584200"/>
          </a:xfrm>
          <a:prstGeom prst="rect">
            <a:avLst/>
          </a:prstGeom>
          <a:noFill/>
          <a:ln w="9525">
            <a:noFill/>
            <a:miter lim="800000"/>
            <a:headEnd/>
            <a:tailEnd/>
          </a:ln>
        </p:spPr>
        <p:txBody>
          <a:bodyPr>
            <a:spAutoFit/>
          </a:bodyPr>
          <a:lstStyle/>
          <a:p>
            <a:pPr algn="ctr"/>
            <a:r>
              <a:rPr lang="en-US" sz="3200">
                <a:latin typeface="Trebuchet MS" pitchFamily="34" charset="0"/>
              </a:rPr>
              <a:t>3. WRITING THE FIRST DRAFT</a:t>
            </a:r>
            <a:endParaRPr lang="ar-SA" sz="3200"/>
          </a:p>
        </p:txBody>
      </p:sp>
      <p:pic>
        <p:nvPicPr>
          <p:cNvPr id="6" name="Picture 4" descr="pencils"/>
          <p:cNvPicPr>
            <a:picLocks noChangeAspect="1" noChangeArrowheads="1"/>
          </p:cNvPicPr>
          <p:nvPr/>
        </p:nvPicPr>
        <p:blipFill>
          <a:blip r:embed="rId2" cstate="print"/>
          <a:srcRect/>
          <a:stretch>
            <a:fillRect/>
          </a:stretch>
        </p:blipFill>
        <p:spPr bwMode="auto">
          <a:xfrm>
            <a:off x="8213725" y="54102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1000" fill="hold"/>
                                        <p:tgtEl>
                                          <p:spTgt spid="19459"/>
                                        </p:tgtEl>
                                        <p:attrNameLst>
                                          <p:attrName>ppt_x</p:attrName>
                                        </p:attrNameLst>
                                      </p:cBhvr>
                                      <p:tavLst>
                                        <p:tav tm="0">
                                          <p:val>
                                            <p:strVal val="1+#ppt_w/2"/>
                                          </p:val>
                                        </p:tav>
                                        <p:tav tm="100000">
                                          <p:val>
                                            <p:strVal val="#ppt_x"/>
                                          </p:val>
                                        </p:tav>
                                      </p:tavLst>
                                    </p:anim>
                                    <p:anim calcmode="lin" valueType="num">
                                      <p:cBhvr additive="base">
                                        <p:cTn id="8" dur="1000" fill="hold"/>
                                        <p:tgtEl>
                                          <p:spTgt spid="1945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par>
                          <p:cTn id="13" fill="hold">
                            <p:stCondLst>
                              <p:cond delay="3000"/>
                            </p:stCondLst>
                            <p:childTnLst>
                              <p:par>
                                <p:cTn id="14" presetID="5" presetClass="entr" presetSubtype="10" fill="hold" grpId="0" nodeType="after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checkerboard(across)">
                                      <p:cBhvr>
                                        <p:cTn id="16" dur="2000"/>
                                        <p:tgtEl>
                                          <p:spTgt spid="18434"/>
                                        </p:tgtEl>
                                      </p:cBhvr>
                                    </p:animEffect>
                                  </p:childTnLst>
                                </p:cTn>
                              </p:par>
                            </p:childTnLst>
                          </p:cTn>
                        </p:par>
                        <p:par>
                          <p:cTn id="17" fill="hold">
                            <p:stCondLst>
                              <p:cond delay="5000"/>
                            </p:stCondLst>
                            <p:childTnLst>
                              <p:par>
                                <p:cTn id="18" presetID="2" presetClass="entr" presetSubtype="4" fill="hold" nodeType="afterEffect">
                                  <p:stCondLst>
                                    <p:cond delay="0"/>
                                  </p:stCondLst>
                                  <p:childTnLst>
                                    <p:set>
                                      <p:cBhvr>
                                        <p:cTn id="19" dur="1" fill="hold">
                                          <p:stCondLst>
                                            <p:cond delay="0"/>
                                          </p:stCondLst>
                                        </p:cTn>
                                        <p:tgtEl>
                                          <p:spTgt spid="19460"/>
                                        </p:tgtEl>
                                        <p:attrNameLst>
                                          <p:attrName>style.visibility</p:attrName>
                                        </p:attrNameLst>
                                      </p:cBhvr>
                                      <p:to>
                                        <p:strVal val="visible"/>
                                      </p:to>
                                    </p:set>
                                    <p:anim calcmode="lin" valueType="num">
                                      <p:cBhvr additive="base">
                                        <p:cTn id="20" dur="1000" fill="hold"/>
                                        <p:tgtEl>
                                          <p:spTgt spid="19460"/>
                                        </p:tgtEl>
                                        <p:attrNameLst>
                                          <p:attrName>ppt_x</p:attrName>
                                        </p:attrNameLst>
                                      </p:cBhvr>
                                      <p:tavLst>
                                        <p:tav tm="0">
                                          <p:val>
                                            <p:strVal val="#ppt_x"/>
                                          </p:val>
                                        </p:tav>
                                        <p:tav tm="100000">
                                          <p:val>
                                            <p:strVal val="#ppt_x"/>
                                          </p:val>
                                        </p:tav>
                                      </p:tavLst>
                                    </p:anim>
                                    <p:anim calcmode="lin" valueType="num">
                                      <p:cBhvr additive="base">
                                        <p:cTn id="21" dur="1000" fill="hold"/>
                                        <p:tgtEl>
                                          <p:spTgt spid="19460"/>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0-#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914400"/>
            <a:ext cx="7772400" cy="2438400"/>
          </a:xfrm>
        </p:spPr>
        <p:txBody>
          <a:bodyPr/>
          <a:lstStyle/>
          <a:p>
            <a:pPr algn="ctr"/>
            <a:r>
              <a:rPr lang="en-US" dirty="0" smtClean="0">
                <a:solidFill>
                  <a:schemeClr val="tx1"/>
                </a:solidFill>
                <a:latin typeface="Trebuchet MS" pitchFamily="34" charset="0"/>
              </a:rPr>
              <a:t> </a:t>
            </a:r>
            <a:r>
              <a:rPr lang="en-US" sz="4000" dirty="0" smtClean="0">
                <a:solidFill>
                  <a:schemeClr val="tx1"/>
                </a:solidFill>
                <a:latin typeface="Trebuchet MS" pitchFamily="34" charset="0"/>
              </a:rPr>
              <a:t>4. EDITING</a:t>
            </a:r>
            <a:r>
              <a:rPr lang="en-US" dirty="0" smtClean="0">
                <a:solidFill>
                  <a:srgbClr val="0099FF"/>
                </a:solidFill>
                <a:latin typeface="Trebuchet MS" pitchFamily="34" charset="0"/>
              </a:rPr>
              <a:t/>
            </a:r>
            <a:br>
              <a:rPr lang="en-US" dirty="0" smtClean="0">
                <a:solidFill>
                  <a:srgbClr val="0099FF"/>
                </a:solidFill>
                <a:latin typeface="Trebuchet MS" pitchFamily="34" charset="0"/>
              </a:rPr>
            </a:br>
            <a:r>
              <a:rPr lang="en-US" dirty="0" smtClean="0">
                <a:solidFill>
                  <a:srgbClr val="0099FF"/>
                </a:solidFill>
                <a:latin typeface="Trebuchet MS" pitchFamily="34" charset="0"/>
              </a:rPr>
              <a:t>  </a:t>
            </a:r>
            <a:r>
              <a:rPr lang="en-US" sz="2800" dirty="0" smtClean="0">
                <a:solidFill>
                  <a:srgbClr val="0099FF"/>
                </a:solidFill>
                <a:latin typeface="Trebuchet MS" pitchFamily="34" charset="0"/>
              </a:rPr>
              <a:t>In this step you should revise all the errors about coherence and cohesion that your paragraph may have.  </a:t>
            </a:r>
            <a:br>
              <a:rPr lang="en-US" sz="2800" dirty="0" smtClean="0">
                <a:solidFill>
                  <a:srgbClr val="0099FF"/>
                </a:solidFill>
                <a:latin typeface="Trebuchet MS" pitchFamily="34" charset="0"/>
              </a:rPr>
            </a:br>
            <a:r>
              <a:rPr lang="en-US" sz="2800" dirty="0" smtClean="0">
                <a:solidFill>
                  <a:srgbClr val="0099FF"/>
                </a:solidFill>
                <a:latin typeface="Trebuchet MS" pitchFamily="34" charset="0"/>
              </a:rPr>
              <a:t>  </a:t>
            </a:r>
            <a:endParaRPr lang="es-ES" sz="2800" b="1" u="sng" dirty="0" smtClean="0">
              <a:solidFill>
                <a:srgbClr val="0099FF"/>
              </a:solidFill>
              <a:latin typeface="Trebuchet MS" pitchFamily="34" charset="0"/>
            </a:endParaRPr>
          </a:p>
        </p:txBody>
      </p:sp>
      <p:pic>
        <p:nvPicPr>
          <p:cNvPr id="20483"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20484" name="Picture 2"/>
          <p:cNvPicPr>
            <a:picLocks noChangeAspect="1" noChangeArrowheads="1"/>
          </p:cNvPicPr>
          <p:nvPr/>
        </p:nvPicPr>
        <p:blipFill>
          <a:blip r:embed="rId3" cstate="print"/>
          <a:srcRect/>
          <a:stretch>
            <a:fillRect/>
          </a:stretch>
        </p:blipFill>
        <p:spPr bwMode="auto">
          <a:xfrm>
            <a:off x="1447800" y="3048000"/>
            <a:ext cx="6629400" cy="2795588"/>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3340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1000" fill="hold"/>
                                        <p:tgtEl>
                                          <p:spTgt spid="20483"/>
                                        </p:tgtEl>
                                        <p:attrNameLst>
                                          <p:attrName>ppt_x</p:attrName>
                                        </p:attrNameLst>
                                      </p:cBhvr>
                                      <p:tavLst>
                                        <p:tav tm="0">
                                          <p:val>
                                            <p:strVal val="1+#ppt_w/2"/>
                                          </p:val>
                                        </p:tav>
                                        <p:tav tm="100000">
                                          <p:val>
                                            <p:strVal val="#ppt_x"/>
                                          </p:val>
                                        </p:tav>
                                      </p:tavLst>
                                    </p:anim>
                                    <p:anim calcmode="lin" valueType="num">
                                      <p:cBhvr additive="base">
                                        <p:cTn id="8" dur="1000" fill="hold"/>
                                        <p:tgtEl>
                                          <p:spTgt spid="2048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20484"/>
                                        </p:tgtEl>
                                        <p:attrNameLst>
                                          <p:attrName>style.visibility</p:attrName>
                                        </p:attrNameLst>
                                      </p:cBhvr>
                                      <p:to>
                                        <p:strVal val="visible"/>
                                      </p:to>
                                    </p:set>
                                    <p:anim calcmode="lin" valueType="num">
                                      <p:cBhvr additive="base">
                                        <p:cTn id="16" dur="2000" fill="hold"/>
                                        <p:tgtEl>
                                          <p:spTgt spid="20484"/>
                                        </p:tgtEl>
                                        <p:attrNameLst>
                                          <p:attrName>ppt_x</p:attrName>
                                        </p:attrNameLst>
                                      </p:cBhvr>
                                      <p:tavLst>
                                        <p:tav tm="0">
                                          <p:val>
                                            <p:strVal val="#ppt_x"/>
                                          </p:val>
                                        </p:tav>
                                        <p:tav tm="100000">
                                          <p:val>
                                            <p:strVal val="#ppt_x"/>
                                          </p:val>
                                        </p:tav>
                                      </p:tavLst>
                                    </p:anim>
                                    <p:anim calcmode="lin" valueType="num">
                                      <p:cBhvr additive="base">
                                        <p:cTn id="17" dur="2000" fill="hold"/>
                                        <p:tgtEl>
                                          <p:spTgt spid="20484"/>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838200"/>
            <a:ext cx="7772400" cy="2057400"/>
          </a:xfrm>
        </p:spPr>
        <p:txBody>
          <a:bodyPr/>
          <a:lstStyle/>
          <a:p>
            <a:pPr algn="ctr"/>
            <a:r>
              <a:rPr lang="en-US" smtClean="0">
                <a:solidFill>
                  <a:srgbClr val="0099FF"/>
                </a:solidFill>
                <a:latin typeface="Trebuchet MS" pitchFamily="34" charset="0"/>
              </a:rPr>
              <a:t> </a:t>
            </a:r>
            <a:r>
              <a:rPr lang="en-US" sz="4000" smtClean="0">
                <a:solidFill>
                  <a:schemeClr val="tx1"/>
                </a:solidFill>
                <a:latin typeface="Trebuchet MS" pitchFamily="34" charset="0"/>
              </a:rPr>
              <a:t>5. FINAL WORK</a:t>
            </a: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r>
              <a:rPr lang="en-US" sz="2800" smtClean="0">
                <a:solidFill>
                  <a:srgbClr val="0099FF"/>
                </a:solidFill>
                <a:latin typeface="Trebuchet MS" pitchFamily="34" charset="0"/>
              </a:rPr>
              <a:t>In this step you should revise all the spelling or grammar errors.  And that’s it.  Your paragraph is done ! </a:t>
            </a:r>
            <a:endParaRPr lang="es-ES" sz="2800" b="1" u="sng" smtClean="0">
              <a:solidFill>
                <a:srgbClr val="0099FF"/>
              </a:solidFill>
              <a:latin typeface="Trebuchet MS" pitchFamily="34" charset="0"/>
            </a:endParaRPr>
          </a:p>
        </p:txBody>
      </p:sp>
      <p:pic>
        <p:nvPicPr>
          <p:cNvPr id="21507"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971800" y="3429000"/>
            <a:ext cx="3995735" cy="30864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1+#ppt_w/2"/>
                                          </p:val>
                                        </p:tav>
                                        <p:tav tm="100000">
                                          <p:val>
                                            <p:strVal val="#ppt_x"/>
                                          </p:val>
                                        </p:tav>
                                      </p:tavLst>
                                    </p:anim>
                                    <p:anim calcmode="lin" valueType="num">
                                      <p:cBhvr additive="base">
                                        <p:cTn id="8" dur="10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36866"/>
                                        </p:tgtEl>
                                        <p:attrNameLst>
                                          <p:attrName>style.visibility</p:attrName>
                                        </p:attrNameLst>
                                      </p:cBhvr>
                                      <p:to>
                                        <p:strVal val="visible"/>
                                      </p:to>
                                    </p:set>
                                    <p:anim calcmode="lin" valueType="num">
                                      <p:cBhvr additive="base">
                                        <p:cTn id="16" dur="2000" fill="hold"/>
                                        <p:tgtEl>
                                          <p:spTgt spid="36866"/>
                                        </p:tgtEl>
                                        <p:attrNameLst>
                                          <p:attrName>ppt_x</p:attrName>
                                        </p:attrNameLst>
                                      </p:cBhvr>
                                      <p:tavLst>
                                        <p:tav tm="0">
                                          <p:val>
                                            <p:strVal val="#ppt_x"/>
                                          </p:val>
                                        </p:tav>
                                        <p:tav tm="100000">
                                          <p:val>
                                            <p:strVal val="#ppt_x"/>
                                          </p:val>
                                        </p:tav>
                                      </p:tavLst>
                                    </p:anim>
                                    <p:anim calcmode="lin" valueType="num">
                                      <p:cBhvr additive="base">
                                        <p:cTn id="17" dur="2000" fill="hold"/>
                                        <p:tgtEl>
                                          <p:spTgt spid="36866"/>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124200" y="1219200"/>
            <a:ext cx="5741988" cy="3657600"/>
          </a:xfrm>
        </p:spPr>
        <p:txBody>
          <a:bodyPr/>
          <a:lstStyle/>
          <a:p>
            <a:pPr marL="533400" indent="-533400" algn="just">
              <a:lnSpc>
                <a:spcPct val="90000"/>
              </a:lnSpc>
              <a:buFont typeface="Wingdings 2" pitchFamily="18" charset="2"/>
              <a:buNone/>
            </a:pPr>
            <a:endParaRPr lang="es-ES" smtClean="0">
              <a:solidFill>
                <a:srgbClr val="0099FF"/>
              </a:solidFill>
              <a:latin typeface="Trebuchet MS" pitchFamily="34" charset="0"/>
            </a:endParaRPr>
          </a:p>
          <a:p>
            <a:pPr marL="533400" indent="-533400" algn="ctr">
              <a:lnSpc>
                <a:spcPct val="90000"/>
              </a:lnSpc>
              <a:buFont typeface="Wingdings 2" pitchFamily="18" charset="2"/>
              <a:buNone/>
            </a:pPr>
            <a:r>
              <a:rPr lang="en-US" sz="4200" smtClean="0">
                <a:solidFill>
                  <a:srgbClr val="FF0000"/>
                </a:solidFill>
                <a:latin typeface="Trebuchet MS" pitchFamily="34" charset="0"/>
              </a:rPr>
              <a:t>Some of rules that you should follow them before start your writing.</a:t>
            </a:r>
            <a:endParaRPr lang="es-ES" sz="4200" smtClean="0">
              <a:solidFill>
                <a:srgbClr val="0099FF"/>
              </a:solidFill>
              <a:latin typeface="Trebuchet MS" pitchFamily="34" charset="0"/>
            </a:endParaRP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a:p>
            <a:pPr marL="533400" indent="-533400" algn="ctr">
              <a:lnSpc>
                <a:spcPct val="90000"/>
              </a:lnSpc>
              <a:buFont typeface="Wingdings 2" pitchFamily="18" charset="2"/>
              <a:buNone/>
            </a:pPr>
            <a:endParaRPr lang="es-ES" sz="4200" smtClean="0">
              <a:solidFill>
                <a:srgbClr val="0099FF"/>
              </a:solidFill>
              <a:latin typeface="Trebuchet MS" pitchFamily="34" charset="0"/>
            </a:endParaRPr>
          </a:p>
        </p:txBody>
      </p:sp>
      <p:pic>
        <p:nvPicPr>
          <p:cNvPr id="2" name="Picture 4" descr="pencils"/>
          <p:cNvPicPr>
            <a:picLocks noGrp="1" noChangeAspect="1" noChangeArrowheads="1"/>
          </p:cNvPicPr>
          <p:nvPr>
            <p:ph type="title"/>
          </p:nvPr>
        </p:nvPicPr>
        <p:blipFill>
          <a:blip r:embed="rId2" cstate="print"/>
          <a:srcRect/>
          <a:stretch>
            <a:fillRect/>
          </a:stretch>
        </p:blipFill>
        <p:spPr>
          <a:xfrm>
            <a:off x="0" y="404813"/>
            <a:ext cx="930275" cy="1143000"/>
          </a:xfrm>
        </p:spPr>
      </p:pic>
      <p:pic>
        <p:nvPicPr>
          <p:cNvPr id="5" name="صورة 4" descr="1235 copy.jpg"/>
          <p:cNvPicPr>
            <a:picLocks noChangeAspect="1"/>
          </p:cNvPicPr>
          <p:nvPr/>
        </p:nvPicPr>
        <p:blipFill>
          <a:blip r:embed="rId3" cstate="print"/>
          <a:stretch>
            <a:fillRect/>
          </a:stretch>
        </p:blipFill>
        <p:spPr>
          <a:xfrm>
            <a:off x="381001" y="1981200"/>
            <a:ext cx="2971800" cy="29718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6" name="Picture 4" descr="pencils"/>
          <p:cNvPicPr>
            <a:picLocks noChangeAspect="1" noChangeArrowheads="1"/>
          </p:cNvPicPr>
          <p:nvPr/>
        </p:nvPicPr>
        <p:blipFill>
          <a:blip r:embed="rId2" cstate="print"/>
          <a:srcRect/>
          <a:stretch>
            <a:fillRect/>
          </a:stretch>
        </p:blipFill>
        <p:spPr bwMode="auto">
          <a:xfrm>
            <a:off x="8213725" y="51816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838200"/>
            <a:ext cx="7772400" cy="2057400"/>
          </a:xfrm>
        </p:spPr>
        <p:txBody>
          <a:bodyPr/>
          <a:lstStyle/>
          <a:p>
            <a:pPr algn="ctr"/>
            <a:r>
              <a:rPr lang="en-US" smtClean="0">
                <a:solidFill>
                  <a:srgbClr val="0099FF"/>
                </a:solidFill>
                <a:latin typeface="Trebuchet MS" pitchFamily="34" charset="0"/>
              </a:rPr>
              <a:t> </a:t>
            </a:r>
            <a:r>
              <a:rPr lang="en-US" sz="4000" smtClean="0">
                <a:solidFill>
                  <a:srgbClr val="FF0000"/>
                </a:solidFill>
                <a:latin typeface="Trebuchet MS" pitchFamily="34" charset="0"/>
              </a:rPr>
              <a:t>1. Indent</a:t>
            </a: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r>
              <a:rPr lang="en-US" sz="2800" smtClean="0">
                <a:solidFill>
                  <a:srgbClr val="0099FF"/>
                </a:solidFill>
                <a:latin typeface="Trebuchet MS" pitchFamily="34" charset="0"/>
              </a:rPr>
              <a:t>In this step you should leave 3 – 5 spaces before every paragraph.</a:t>
            </a:r>
            <a:endParaRPr lang="es-ES" sz="2800" b="1" u="sng" smtClean="0">
              <a:solidFill>
                <a:srgbClr val="0099FF"/>
              </a:solidFill>
              <a:latin typeface="Trebuchet MS" pitchFamily="34" charset="0"/>
            </a:endParaRPr>
          </a:p>
        </p:txBody>
      </p:sp>
      <p:pic>
        <p:nvPicPr>
          <p:cNvPr id="21507"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pic>
        <p:nvPicPr>
          <p:cNvPr id="9" name="صورة 8" descr="3.jpg"/>
          <p:cNvPicPr>
            <a:picLocks noChangeAspect="1"/>
          </p:cNvPicPr>
          <p:nvPr/>
        </p:nvPicPr>
        <p:blipFill>
          <a:blip r:embed="rId3" cstate="print"/>
          <a:srcRect/>
          <a:stretch>
            <a:fillRect/>
          </a:stretch>
        </p:blipFill>
        <p:spPr bwMode="auto">
          <a:xfrm>
            <a:off x="1828800" y="3124200"/>
            <a:ext cx="5410200" cy="3200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1+#ppt_w/2"/>
                                          </p:val>
                                        </p:tav>
                                        <p:tav tm="100000">
                                          <p:val>
                                            <p:strVal val="#ppt_x"/>
                                          </p:val>
                                        </p:tav>
                                      </p:tavLst>
                                    </p:anim>
                                    <p:anim calcmode="lin" valueType="num">
                                      <p:cBhvr additive="base">
                                        <p:cTn id="8" dur="10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838200"/>
            <a:ext cx="7772400" cy="2057400"/>
          </a:xfrm>
        </p:spPr>
        <p:txBody>
          <a:bodyPr/>
          <a:lstStyle/>
          <a:p>
            <a:pPr algn="ctr"/>
            <a:r>
              <a:rPr lang="en-US" smtClean="0">
                <a:solidFill>
                  <a:srgbClr val="0099FF"/>
                </a:solidFill>
                <a:latin typeface="Trebuchet MS" pitchFamily="34" charset="0"/>
              </a:rPr>
              <a:t> </a:t>
            </a:r>
            <a:r>
              <a:rPr lang="en-US" sz="4000" smtClean="0">
                <a:solidFill>
                  <a:srgbClr val="FF0000"/>
                </a:solidFill>
                <a:latin typeface="Trebuchet MS" pitchFamily="34" charset="0"/>
              </a:rPr>
              <a:t>2. Capital letter</a:t>
            </a: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r>
              <a:rPr lang="en-US" sz="2800" smtClean="0">
                <a:solidFill>
                  <a:srgbClr val="0099FF"/>
                </a:solidFill>
                <a:latin typeface="Trebuchet MS" pitchFamily="34" charset="0"/>
              </a:rPr>
              <a:t>In this step you must use capital letter at  the beginning of every sentence.</a:t>
            </a:r>
            <a:endParaRPr lang="es-ES" sz="2800" b="1" u="sng" smtClean="0">
              <a:solidFill>
                <a:srgbClr val="0099FF"/>
              </a:solidFill>
              <a:latin typeface="Trebuchet MS" pitchFamily="34" charset="0"/>
            </a:endParaRPr>
          </a:p>
        </p:txBody>
      </p:sp>
      <p:pic>
        <p:nvPicPr>
          <p:cNvPr id="21507"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pic>
        <p:nvPicPr>
          <p:cNvPr id="6" name="صورة 5" descr="Image 3.jpgh.jpg"/>
          <p:cNvPicPr>
            <a:picLocks noChangeAspect="1"/>
          </p:cNvPicPr>
          <p:nvPr/>
        </p:nvPicPr>
        <p:blipFill>
          <a:blip r:embed="rId3" cstate="print"/>
          <a:srcRect/>
          <a:stretch>
            <a:fillRect/>
          </a:stretch>
        </p:blipFill>
        <p:spPr bwMode="auto">
          <a:xfrm>
            <a:off x="2133600" y="3200400"/>
            <a:ext cx="4827588" cy="3124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1+#ppt_w/2"/>
                                          </p:val>
                                        </p:tav>
                                        <p:tav tm="100000">
                                          <p:val>
                                            <p:strVal val="#ppt_x"/>
                                          </p:val>
                                        </p:tav>
                                      </p:tavLst>
                                    </p:anim>
                                    <p:anim calcmode="lin" valueType="num">
                                      <p:cBhvr additive="base">
                                        <p:cTn id="8" dur="10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ppt_x"/>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304800" y="914400"/>
            <a:ext cx="8534400" cy="762000"/>
          </a:xfrm>
        </p:spPr>
        <p:txBody>
          <a:bodyPr/>
          <a:lstStyle/>
          <a:p>
            <a:pPr algn="ctr"/>
            <a:r>
              <a:rPr lang="en-US" sz="4800" smtClean="0">
                <a:solidFill>
                  <a:srgbClr val="FF0000"/>
                </a:solidFill>
                <a:latin typeface="A Cut Above The Rest" pitchFamily="34" charset="0"/>
              </a:rPr>
              <a:t>The Eight Parts of Speech</a:t>
            </a:r>
          </a:p>
        </p:txBody>
      </p:sp>
      <p:grpSp>
        <p:nvGrpSpPr>
          <p:cNvPr id="6147" name="Group 10"/>
          <p:cNvGrpSpPr>
            <a:grpSpLocks/>
          </p:cNvGrpSpPr>
          <p:nvPr/>
        </p:nvGrpSpPr>
        <p:grpSpPr bwMode="auto">
          <a:xfrm>
            <a:off x="-228600" y="6096000"/>
            <a:ext cx="9677400" cy="304800"/>
            <a:chOff x="0" y="5943600"/>
            <a:chExt cx="9144000" cy="947059"/>
          </a:xfrm>
        </p:grpSpPr>
        <p:sp>
          <p:nvSpPr>
            <p:cNvPr id="4" name="Rectangle 3"/>
            <p:cNvSpPr/>
            <p:nvPr/>
          </p:nvSpPr>
          <p:spPr>
            <a:xfrm>
              <a:off x="0" y="5943600"/>
              <a:ext cx="9144000" cy="9125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5" name="Rectangle 4"/>
            <p:cNvSpPr/>
            <p:nvPr/>
          </p:nvSpPr>
          <p:spPr>
            <a:xfrm>
              <a:off x="228000" y="6071848"/>
              <a:ext cx="8598000" cy="818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rtl="0" fontAlgn="auto">
                <a:spcBef>
                  <a:spcPts val="0"/>
                </a:spcBef>
                <a:spcAft>
                  <a:spcPts val="0"/>
                </a:spcAft>
                <a:defRPr/>
              </a:pPr>
              <a:endParaRPr lang="en-US" sz="2400"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grpSp>
      <p:sp>
        <p:nvSpPr>
          <p:cNvPr id="6148" name="Rectangle 8"/>
          <p:cNvSpPr>
            <a:spLocks noChangeArrowheads="1"/>
          </p:cNvSpPr>
          <p:nvPr/>
        </p:nvSpPr>
        <p:spPr bwMode="auto">
          <a:xfrm>
            <a:off x="0" y="0"/>
            <a:ext cx="8494713" cy="261938"/>
          </a:xfrm>
          <a:prstGeom prst="rect">
            <a:avLst/>
          </a:prstGeom>
          <a:noFill/>
          <a:ln w="9525">
            <a:noFill/>
            <a:miter lim="800000"/>
            <a:headEnd/>
            <a:tailEnd/>
          </a:ln>
        </p:spPr>
        <p:txBody>
          <a:bodyPr wrap="none" anchor="ctr">
            <a:spAutoFit/>
          </a:bodyPr>
          <a:lstStyle/>
          <a:p>
            <a:pPr algn="l" rtl="0" eaLnBrk="0" hangingPunct="0"/>
            <a:r>
              <a:rPr lang="en-US" sz="1100" b="1">
                <a:latin typeface="Franklin Gothic Book" pitchFamily="34" charset="0"/>
              </a:rPr>
              <a:t>									</a:t>
            </a:r>
            <a:endParaRPr lang="en-US"/>
          </a:p>
        </p:txBody>
      </p:sp>
      <p:sp>
        <p:nvSpPr>
          <p:cNvPr id="6149" name="Rectangle 9"/>
          <p:cNvSpPr>
            <a:spLocks noChangeArrowheads="1"/>
          </p:cNvSpPr>
          <p:nvPr/>
        </p:nvSpPr>
        <p:spPr bwMode="auto">
          <a:xfrm>
            <a:off x="649288" y="6400800"/>
            <a:ext cx="8494712" cy="261938"/>
          </a:xfrm>
          <a:prstGeom prst="rect">
            <a:avLst/>
          </a:prstGeom>
          <a:noFill/>
          <a:ln w="9525">
            <a:noFill/>
            <a:miter lim="800000"/>
            <a:headEnd/>
            <a:tailEnd/>
          </a:ln>
        </p:spPr>
        <p:txBody>
          <a:bodyPr wrap="none" anchor="ctr">
            <a:spAutoFit/>
          </a:bodyPr>
          <a:lstStyle/>
          <a:p>
            <a:pPr algn="l" rtl="0" eaLnBrk="0" hangingPunct="0"/>
            <a:r>
              <a:rPr lang="en-US" sz="1100" b="1">
                <a:latin typeface="Franklin Gothic Book" pitchFamily="34" charset="0"/>
              </a:rPr>
              <a:t>									</a:t>
            </a:r>
            <a:endParaRPr lang="en-US"/>
          </a:p>
        </p:txBody>
      </p:sp>
      <p:sp>
        <p:nvSpPr>
          <p:cNvPr id="12" name="عنصر نائب للمحتوى 11"/>
          <p:cNvSpPr>
            <a:spLocks noGrp="1"/>
          </p:cNvSpPr>
          <p:nvPr>
            <p:ph idx="1"/>
          </p:nvPr>
        </p:nvSpPr>
        <p:spPr>
          <a:xfrm>
            <a:off x="381000" y="1905000"/>
            <a:ext cx="8534400" cy="3962400"/>
          </a:xfrm>
        </p:spPr>
        <p:txBody>
          <a:bodyPr/>
          <a:lstStyle/>
          <a:p>
            <a:pPr>
              <a:buFont typeface="Wingdings" pitchFamily="2" charset="2"/>
              <a:buChar char="v"/>
              <a:defRPr/>
            </a:pPr>
            <a:r>
              <a:rPr lang="en-US" dirty="0" smtClean="0">
                <a:solidFill>
                  <a:schemeClr val="accent1">
                    <a:lumMod val="75000"/>
                  </a:schemeClr>
                </a:solidFill>
              </a:rPr>
              <a:t> </a:t>
            </a:r>
            <a:r>
              <a:rPr lang="en-US" dirty="0" smtClean="0">
                <a:solidFill>
                  <a:srgbClr val="FF0000"/>
                </a:solidFill>
              </a:rPr>
              <a:t>Noun.               </a:t>
            </a:r>
            <a:r>
              <a:rPr lang="en-US" dirty="0" smtClean="0">
                <a:solidFill>
                  <a:schemeClr val="accent1"/>
                </a:solidFill>
              </a:rPr>
              <a:t>Ali, </a:t>
            </a:r>
            <a:r>
              <a:rPr lang="en-US" dirty="0" err="1" smtClean="0">
                <a:solidFill>
                  <a:schemeClr val="accent1"/>
                </a:solidFill>
              </a:rPr>
              <a:t>Suha</a:t>
            </a:r>
            <a:r>
              <a:rPr lang="en-US" dirty="0" smtClean="0">
                <a:solidFill>
                  <a:schemeClr val="accent1"/>
                </a:solidFill>
              </a:rPr>
              <a:t>, teacher, Iraq, door, snake….etc. </a:t>
            </a:r>
          </a:p>
          <a:p>
            <a:pPr>
              <a:buFont typeface="Wingdings" pitchFamily="2" charset="2"/>
              <a:buChar char="v"/>
              <a:defRPr/>
            </a:pPr>
            <a:r>
              <a:rPr lang="en-US" dirty="0" smtClean="0">
                <a:solidFill>
                  <a:srgbClr val="FF0000"/>
                </a:solidFill>
              </a:rPr>
              <a:t> Verb.                 </a:t>
            </a:r>
            <a:r>
              <a:rPr lang="en-US" dirty="0" smtClean="0">
                <a:solidFill>
                  <a:schemeClr val="accent1"/>
                </a:solidFill>
              </a:rPr>
              <a:t>Play, write , open, walk, wash….. etc</a:t>
            </a:r>
          </a:p>
          <a:p>
            <a:pPr>
              <a:buFont typeface="Wingdings" pitchFamily="2" charset="2"/>
              <a:buChar char="v"/>
              <a:defRPr/>
            </a:pPr>
            <a:r>
              <a:rPr lang="en-US" dirty="0" smtClean="0">
                <a:solidFill>
                  <a:schemeClr val="accent1">
                    <a:lumMod val="75000"/>
                  </a:schemeClr>
                </a:solidFill>
              </a:rPr>
              <a:t> </a:t>
            </a:r>
            <a:r>
              <a:rPr lang="en-US" dirty="0" smtClean="0">
                <a:solidFill>
                  <a:srgbClr val="FF0000"/>
                </a:solidFill>
              </a:rPr>
              <a:t>Adjective.        </a:t>
            </a:r>
            <a:r>
              <a:rPr lang="en-US" dirty="0" smtClean="0">
                <a:solidFill>
                  <a:schemeClr val="accent1"/>
                </a:solidFill>
              </a:rPr>
              <a:t>Good, smart, clever, red</a:t>
            </a:r>
            <a:r>
              <a:rPr lang="en-US" smtClean="0">
                <a:solidFill>
                  <a:schemeClr val="accent1"/>
                </a:solidFill>
              </a:rPr>
              <a:t>, Iraqi, </a:t>
            </a:r>
            <a:r>
              <a:rPr lang="en-US" dirty="0" smtClean="0">
                <a:solidFill>
                  <a:schemeClr val="accent1"/>
                </a:solidFill>
              </a:rPr>
              <a:t>big, tall..etc</a:t>
            </a:r>
          </a:p>
          <a:p>
            <a:pPr>
              <a:buFont typeface="Wingdings" pitchFamily="2" charset="2"/>
              <a:buChar char="v"/>
              <a:defRPr/>
            </a:pPr>
            <a:r>
              <a:rPr lang="en-US" dirty="0" smtClean="0">
                <a:solidFill>
                  <a:srgbClr val="FF0000"/>
                </a:solidFill>
              </a:rPr>
              <a:t> Adverb.            </a:t>
            </a:r>
            <a:r>
              <a:rPr lang="en-US" dirty="0" smtClean="0">
                <a:solidFill>
                  <a:schemeClr val="accent1"/>
                </a:solidFill>
              </a:rPr>
              <a:t>Slowly, usually, ago…… etc</a:t>
            </a:r>
          </a:p>
          <a:p>
            <a:pPr>
              <a:buFont typeface="Wingdings" pitchFamily="2" charset="2"/>
              <a:buChar char="v"/>
              <a:defRPr/>
            </a:pPr>
            <a:r>
              <a:rPr lang="en-US" dirty="0" smtClean="0">
                <a:solidFill>
                  <a:srgbClr val="FF0000"/>
                </a:solidFill>
              </a:rPr>
              <a:t> Pronoun.          </a:t>
            </a:r>
            <a:r>
              <a:rPr lang="en-US" dirty="0" smtClean="0">
                <a:solidFill>
                  <a:schemeClr val="accent1"/>
                </a:solidFill>
              </a:rPr>
              <a:t>I, he, she, it, they, we, you.</a:t>
            </a:r>
          </a:p>
          <a:p>
            <a:pPr>
              <a:buFont typeface="Wingdings" pitchFamily="2" charset="2"/>
              <a:buChar char="v"/>
              <a:defRPr/>
            </a:pPr>
            <a:r>
              <a:rPr lang="en-US" dirty="0" smtClean="0">
                <a:solidFill>
                  <a:srgbClr val="FF0000"/>
                </a:solidFill>
              </a:rPr>
              <a:t> Preposition.     </a:t>
            </a:r>
            <a:r>
              <a:rPr lang="en-US" dirty="0" smtClean="0">
                <a:solidFill>
                  <a:schemeClr val="accent1"/>
                </a:solidFill>
              </a:rPr>
              <a:t>In, on, at, to…… etc</a:t>
            </a:r>
          </a:p>
          <a:p>
            <a:pPr>
              <a:buFont typeface="Wingdings" pitchFamily="2" charset="2"/>
              <a:buChar char="v"/>
              <a:defRPr/>
            </a:pPr>
            <a:r>
              <a:rPr lang="en-US" dirty="0" smtClean="0">
                <a:solidFill>
                  <a:srgbClr val="FF0000"/>
                </a:solidFill>
              </a:rPr>
              <a:t> Conjunction.   </a:t>
            </a:r>
            <a:r>
              <a:rPr lang="en-US" dirty="0" smtClean="0">
                <a:solidFill>
                  <a:schemeClr val="accent1"/>
                </a:solidFill>
              </a:rPr>
              <a:t>For, and, so, yet, but, that, or…… etc</a:t>
            </a:r>
          </a:p>
          <a:p>
            <a:pPr>
              <a:buFont typeface="Wingdings" pitchFamily="2" charset="2"/>
              <a:buChar char="v"/>
              <a:defRPr/>
            </a:pPr>
            <a:r>
              <a:rPr lang="en-US" dirty="0" smtClean="0">
                <a:solidFill>
                  <a:srgbClr val="FF0000"/>
                </a:solidFill>
              </a:rPr>
              <a:t> Interjection.     </a:t>
            </a:r>
            <a:r>
              <a:rPr lang="en-US" dirty="0" smtClean="0">
                <a:solidFill>
                  <a:schemeClr val="accent1"/>
                </a:solidFill>
              </a:rPr>
              <a:t>How, what……etc </a:t>
            </a:r>
          </a:p>
          <a:p>
            <a:pPr>
              <a:buFont typeface="Wingdings 2" pitchFamily="18" charset="2"/>
              <a:buNone/>
              <a:defRPr/>
            </a:pPr>
            <a:r>
              <a:rPr lang="en-US" dirty="0" smtClean="0">
                <a:solidFill>
                  <a:srgbClr val="FF0000"/>
                </a:solidFill>
              </a:rPr>
              <a:t> </a:t>
            </a:r>
          </a:p>
          <a:p>
            <a:pPr>
              <a:buFont typeface="Wingdings" pitchFamily="2" charset="2"/>
              <a:buChar char="v"/>
              <a:defRPr/>
            </a:pPr>
            <a:endParaRPr lang="ar-SA" dirty="0" smtClean="0">
              <a:solidFill>
                <a:schemeClr val="accent1">
                  <a:lumMod val="75000"/>
                </a:schemeClr>
              </a:solidFill>
            </a:endParaRPr>
          </a:p>
        </p:txBody>
      </p:sp>
      <p:cxnSp>
        <p:nvCxnSpPr>
          <p:cNvPr id="13" name="رابط مستقيم 12"/>
          <p:cNvCxnSpPr/>
          <p:nvPr/>
        </p:nvCxnSpPr>
        <p:spPr>
          <a:xfrm>
            <a:off x="1905000" y="5943600"/>
            <a:ext cx="5410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152" name="مربع نص 13"/>
          <p:cNvSpPr txBox="1">
            <a:spLocks noChangeArrowheads="1"/>
          </p:cNvSpPr>
          <p:nvPr/>
        </p:nvSpPr>
        <p:spPr bwMode="auto">
          <a:xfrm>
            <a:off x="0" y="1219200"/>
            <a:ext cx="9144000" cy="400050"/>
          </a:xfrm>
          <a:prstGeom prst="rect">
            <a:avLst/>
          </a:prstGeom>
          <a:noFill/>
          <a:ln w="9525">
            <a:noFill/>
            <a:miter lim="800000"/>
            <a:headEnd/>
            <a:tailEnd/>
          </a:ln>
        </p:spPr>
        <p:txBody>
          <a:bodyPr>
            <a:spAutoFit/>
          </a:bodyPr>
          <a:lstStyle/>
          <a:p>
            <a:pPr algn="ctr"/>
            <a:endParaRPr lang="ar-SA" sz="2000">
              <a:ea typeface="Majalla UI"/>
              <a:cs typeface="Majalla UI"/>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ircle(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ircle(in)">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circle(in)">
                                      <p:cBhvr>
                                        <p:cTn id="27" dur="20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circle(in)">
                                      <p:cBhvr>
                                        <p:cTn id="32" dur="20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circle(in)">
                                      <p:cBhvr>
                                        <p:cTn id="37" dur="20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circle(in)">
                                      <p:cBhvr>
                                        <p:cTn id="42" dur="2000"/>
                                        <p:tgtEl>
                                          <p:spTgt spid="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circle(in)">
                                      <p:cBhvr>
                                        <p:cTn id="47" dur="20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Effect transition="in" filter="circle(in)">
                                      <p:cBhvr>
                                        <p:cTn id="52"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838200"/>
            <a:ext cx="7772400" cy="1676400"/>
          </a:xfrm>
        </p:spPr>
        <p:txBody>
          <a:bodyPr/>
          <a:lstStyle/>
          <a:p>
            <a:pPr algn="ctr"/>
            <a:r>
              <a:rPr lang="en-US" smtClean="0">
                <a:solidFill>
                  <a:srgbClr val="0099FF"/>
                </a:solidFill>
                <a:latin typeface="Trebuchet MS" pitchFamily="34" charset="0"/>
              </a:rPr>
              <a:t> </a:t>
            </a:r>
            <a:r>
              <a:rPr lang="en-US" sz="4000" smtClean="0">
                <a:solidFill>
                  <a:srgbClr val="FF0000"/>
                </a:solidFill>
                <a:latin typeface="Trebuchet MS" pitchFamily="34" charset="0"/>
              </a:rPr>
              <a:t>3. Use period </a:t>
            </a: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r>
              <a:rPr lang="en-US" sz="2800" smtClean="0">
                <a:solidFill>
                  <a:srgbClr val="0099FF"/>
                </a:solidFill>
                <a:latin typeface="Trebuchet MS" pitchFamily="34" charset="0"/>
              </a:rPr>
              <a:t>In this step you must use period at </a:t>
            </a:r>
            <a:br>
              <a:rPr lang="en-US" sz="2800" smtClean="0">
                <a:solidFill>
                  <a:srgbClr val="0099FF"/>
                </a:solidFill>
                <a:latin typeface="Trebuchet MS" pitchFamily="34" charset="0"/>
              </a:rPr>
            </a:br>
            <a:r>
              <a:rPr lang="en-US" sz="2800" smtClean="0">
                <a:solidFill>
                  <a:srgbClr val="0099FF"/>
                </a:solidFill>
                <a:latin typeface="Trebuchet MS" pitchFamily="34" charset="0"/>
              </a:rPr>
              <a:t> the end of every sentence.</a:t>
            </a:r>
            <a:endParaRPr lang="es-ES" sz="2800" b="1" u="sng" smtClean="0">
              <a:solidFill>
                <a:srgbClr val="0099FF"/>
              </a:solidFill>
              <a:latin typeface="Trebuchet MS" pitchFamily="34" charset="0"/>
            </a:endParaRPr>
          </a:p>
        </p:txBody>
      </p:sp>
      <p:pic>
        <p:nvPicPr>
          <p:cNvPr id="21507"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pic>
        <p:nvPicPr>
          <p:cNvPr id="7" name="صورة 6" descr="Image 4.jpgz.jpg"/>
          <p:cNvPicPr>
            <a:picLocks noChangeAspect="1"/>
          </p:cNvPicPr>
          <p:nvPr/>
        </p:nvPicPr>
        <p:blipFill>
          <a:blip r:embed="rId3" cstate="print"/>
          <a:srcRect/>
          <a:stretch>
            <a:fillRect/>
          </a:stretch>
        </p:blipFill>
        <p:spPr bwMode="auto">
          <a:xfrm>
            <a:off x="1879600" y="2819400"/>
            <a:ext cx="5757863" cy="37004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1+#ppt_w/2"/>
                                          </p:val>
                                        </p:tav>
                                        <p:tav tm="100000">
                                          <p:val>
                                            <p:strVal val="#ppt_x"/>
                                          </p:val>
                                        </p:tav>
                                      </p:tavLst>
                                    </p:anim>
                                    <p:anim calcmode="lin" valueType="num">
                                      <p:cBhvr additive="base">
                                        <p:cTn id="8" dur="10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fill="hold"/>
                                        <p:tgtEl>
                                          <p:spTgt spid="7"/>
                                        </p:tgtEl>
                                        <p:attrNameLst>
                                          <p:attrName>ppt_x</p:attrName>
                                        </p:attrNameLst>
                                      </p:cBhvr>
                                      <p:tavLst>
                                        <p:tav tm="0">
                                          <p:val>
                                            <p:strVal val="#ppt_x"/>
                                          </p:val>
                                        </p:tav>
                                        <p:tav tm="100000">
                                          <p:val>
                                            <p:strVal val="#ppt_x"/>
                                          </p:val>
                                        </p:tav>
                                      </p:tavLst>
                                    </p:anim>
                                    <p:anim calcmode="lin" valueType="num">
                                      <p:cBhvr additive="base">
                                        <p:cTn id="17" dur="20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838200"/>
            <a:ext cx="7772400" cy="2057400"/>
          </a:xfrm>
        </p:spPr>
        <p:txBody>
          <a:bodyPr/>
          <a:lstStyle/>
          <a:p>
            <a:pPr algn="ctr"/>
            <a:r>
              <a:rPr lang="en-US" smtClean="0">
                <a:solidFill>
                  <a:srgbClr val="0099FF"/>
                </a:solidFill>
                <a:latin typeface="Trebuchet MS" pitchFamily="34" charset="0"/>
              </a:rPr>
              <a:t> </a:t>
            </a:r>
            <a:r>
              <a:rPr lang="en-US" sz="4000" smtClean="0">
                <a:solidFill>
                  <a:srgbClr val="FF0000"/>
                </a:solidFill>
                <a:latin typeface="Trebuchet MS" pitchFamily="34" charset="0"/>
              </a:rPr>
              <a:t>4. point form</a:t>
            </a:r>
            <a:r>
              <a:rPr lang="en-US" smtClean="0">
                <a:solidFill>
                  <a:srgbClr val="0099FF"/>
                </a:solidFill>
                <a:latin typeface="Trebuchet MS" pitchFamily="34" charset="0"/>
              </a:rPr>
              <a:t/>
            </a:r>
            <a:br>
              <a:rPr lang="en-US" smtClean="0">
                <a:solidFill>
                  <a:srgbClr val="0099FF"/>
                </a:solidFill>
                <a:latin typeface="Trebuchet MS" pitchFamily="34" charset="0"/>
              </a:rPr>
            </a:br>
            <a:r>
              <a:rPr lang="en-US" smtClean="0">
                <a:solidFill>
                  <a:srgbClr val="0099FF"/>
                </a:solidFill>
                <a:latin typeface="Trebuchet MS" pitchFamily="34" charset="0"/>
              </a:rPr>
              <a:t>  </a:t>
            </a:r>
            <a:r>
              <a:rPr lang="en-US" sz="2800" smtClean="0">
                <a:solidFill>
                  <a:srgbClr val="0099FF"/>
                </a:solidFill>
                <a:latin typeface="Trebuchet MS" pitchFamily="34" charset="0"/>
              </a:rPr>
              <a:t>In this step you must not use point form sentences.</a:t>
            </a:r>
            <a:endParaRPr lang="es-ES" sz="2800" b="1" u="sng" smtClean="0">
              <a:solidFill>
                <a:srgbClr val="0099FF"/>
              </a:solidFill>
              <a:latin typeface="Trebuchet MS" pitchFamily="34" charset="0"/>
            </a:endParaRPr>
          </a:p>
        </p:txBody>
      </p:sp>
      <p:pic>
        <p:nvPicPr>
          <p:cNvPr id="21507"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pic>
        <p:nvPicPr>
          <p:cNvPr id="7" name="صورة 6" descr="Image 4.jpgz.jpg"/>
          <p:cNvPicPr>
            <a:picLocks noChangeAspect="1"/>
          </p:cNvPicPr>
          <p:nvPr/>
        </p:nvPicPr>
        <p:blipFill>
          <a:blip r:embed="rId3" cstate="print"/>
          <a:srcRect/>
          <a:stretch>
            <a:fillRect/>
          </a:stretch>
        </p:blipFill>
        <p:spPr bwMode="auto">
          <a:xfrm>
            <a:off x="1879600" y="3124200"/>
            <a:ext cx="5283200" cy="33956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1+#ppt_w/2"/>
                                          </p:val>
                                        </p:tav>
                                        <p:tav tm="100000">
                                          <p:val>
                                            <p:strVal val="#ppt_x"/>
                                          </p:val>
                                        </p:tav>
                                      </p:tavLst>
                                    </p:anim>
                                    <p:anim calcmode="lin" valueType="num">
                                      <p:cBhvr additive="base">
                                        <p:cTn id="8" dur="10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fill="hold"/>
                                        <p:tgtEl>
                                          <p:spTgt spid="7"/>
                                        </p:tgtEl>
                                        <p:attrNameLst>
                                          <p:attrName>ppt_x</p:attrName>
                                        </p:attrNameLst>
                                      </p:cBhvr>
                                      <p:tavLst>
                                        <p:tav tm="0">
                                          <p:val>
                                            <p:strVal val="#ppt_x"/>
                                          </p:val>
                                        </p:tav>
                                        <p:tav tm="100000">
                                          <p:val>
                                            <p:strVal val="#ppt_x"/>
                                          </p:val>
                                        </p:tav>
                                      </p:tavLst>
                                    </p:anim>
                                    <p:anim calcmode="lin" valueType="num">
                                      <p:cBhvr additive="base">
                                        <p:cTn id="17" dur="20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990600"/>
            <a:ext cx="7772400" cy="1905000"/>
          </a:xfrm>
        </p:spPr>
        <p:txBody>
          <a:bodyPr/>
          <a:lstStyle/>
          <a:p>
            <a:pPr algn="ctr"/>
            <a:r>
              <a:rPr lang="en-US" dirty="0" smtClean="0">
                <a:solidFill>
                  <a:srgbClr val="0099FF"/>
                </a:solidFill>
                <a:latin typeface="Trebuchet MS" pitchFamily="34" charset="0"/>
              </a:rPr>
              <a:t> </a:t>
            </a:r>
            <a:r>
              <a:rPr lang="en-US" sz="4000" dirty="0" smtClean="0">
                <a:solidFill>
                  <a:srgbClr val="FF0000"/>
                </a:solidFill>
                <a:latin typeface="Trebuchet MS" pitchFamily="34" charset="0"/>
              </a:rPr>
              <a:t>5. Contraction </a:t>
            </a:r>
            <a:r>
              <a:rPr lang="en-US" dirty="0" smtClean="0">
                <a:solidFill>
                  <a:srgbClr val="0099FF"/>
                </a:solidFill>
                <a:latin typeface="Trebuchet MS" pitchFamily="34" charset="0"/>
              </a:rPr>
              <a:t/>
            </a:r>
            <a:br>
              <a:rPr lang="en-US" dirty="0" smtClean="0">
                <a:solidFill>
                  <a:srgbClr val="0099FF"/>
                </a:solidFill>
                <a:latin typeface="Trebuchet MS" pitchFamily="34" charset="0"/>
              </a:rPr>
            </a:br>
            <a:r>
              <a:rPr lang="en-US" dirty="0" smtClean="0">
                <a:solidFill>
                  <a:srgbClr val="0099FF"/>
                </a:solidFill>
                <a:latin typeface="Trebuchet MS" pitchFamily="34" charset="0"/>
              </a:rPr>
              <a:t>  </a:t>
            </a:r>
            <a:r>
              <a:rPr lang="en-US" sz="2800" dirty="0" smtClean="0">
                <a:solidFill>
                  <a:srgbClr val="0099FF"/>
                </a:solidFill>
                <a:latin typeface="Trebuchet MS" pitchFamily="34" charset="0"/>
              </a:rPr>
              <a:t>In this step you must not use contraction</a:t>
            </a:r>
            <a:br>
              <a:rPr lang="en-US" sz="2800" dirty="0" smtClean="0">
                <a:solidFill>
                  <a:srgbClr val="0099FF"/>
                </a:solidFill>
                <a:latin typeface="Trebuchet MS" pitchFamily="34" charset="0"/>
              </a:rPr>
            </a:br>
            <a:r>
              <a:rPr lang="en-US" sz="2800" dirty="0" smtClean="0">
                <a:solidFill>
                  <a:srgbClr val="0099FF"/>
                </a:solidFill>
                <a:latin typeface="Trebuchet MS" pitchFamily="34" charset="0"/>
              </a:rPr>
              <a:t>like this way.</a:t>
            </a:r>
            <a:br>
              <a:rPr lang="en-US" sz="2800" dirty="0" smtClean="0">
                <a:solidFill>
                  <a:srgbClr val="0099FF"/>
                </a:solidFill>
                <a:latin typeface="Trebuchet MS" pitchFamily="34" charset="0"/>
              </a:rPr>
            </a:br>
            <a:endParaRPr lang="es-ES" sz="2800" b="1" u="sng" dirty="0" smtClean="0">
              <a:solidFill>
                <a:srgbClr val="0099FF"/>
              </a:solidFill>
              <a:latin typeface="Trebuchet MS" pitchFamily="34" charset="0"/>
            </a:endParaRPr>
          </a:p>
        </p:txBody>
      </p:sp>
      <p:pic>
        <p:nvPicPr>
          <p:cNvPr id="21507" name="Picture 4" descr="pencils"/>
          <p:cNvPicPr>
            <a:picLocks noChangeAspect="1" noChangeArrowheads="1"/>
          </p:cNvPicPr>
          <p:nvPr/>
        </p:nvPicPr>
        <p:blipFill>
          <a:blip r:embed="rId2" cstate="print"/>
          <a:srcRect/>
          <a:stretch>
            <a:fillRect/>
          </a:stretch>
        </p:blipFill>
        <p:spPr bwMode="auto">
          <a:xfrm>
            <a:off x="0" y="476250"/>
            <a:ext cx="930275" cy="1143000"/>
          </a:xfrm>
          <a:prstGeom prst="rect">
            <a:avLst/>
          </a:prstGeom>
          <a:noFill/>
          <a:ln w="9525">
            <a:noFill/>
            <a:miter lim="800000"/>
            <a:headEnd/>
            <a:tailEnd/>
          </a:ln>
        </p:spPr>
      </p:pic>
      <p:pic>
        <p:nvPicPr>
          <p:cNvPr id="5"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pic>
        <p:nvPicPr>
          <p:cNvPr id="26629" name="صورة 8" descr="download.png"/>
          <p:cNvPicPr>
            <a:picLocks noChangeAspect="1"/>
          </p:cNvPicPr>
          <p:nvPr/>
        </p:nvPicPr>
        <p:blipFill>
          <a:blip r:embed="rId3" cstate="print"/>
          <a:srcRect/>
          <a:stretch>
            <a:fillRect/>
          </a:stretch>
        </p:blipFill>
        <p:spPr bwMode="auto">
          <a:xfrm>
            <a:off x="228600" y="2667000"/>
            <a:ext cx="1714500" cy="1714500"/>
          </a:xfrm>
          <a:prstGeom prst="rect">
            <a:avLst/>
          </a:prstGeom>
          <a:noFill/>
          <a:ln w="9525">
            <a:noFill/>
            <a:miter lim="800000"/>
            <a:headEnd/>
            <a:tailEnd/>
          </a:ln>
        </p:spPr>
      </p:pic>
      <p:sp>
        <p:nvSpPr>
          <p:cNvPr id="26630" name="مربع نص 9"/>
          <p:cNvSpPr txBox="1">
            <a:spLocks noChangeArrowheads="1"/>
          </p:cNvSpPr>
          <p:nvPr/>
        </p:nvSpPr>
        <p:spPr bwMode="auto">
          <a:xfrm>
            <a:off x="2286000" y="2743200"/>
            <a:ext cx="4495800" cy="1384300"/>
          </a:xfrm>
          <a:prstGeom prst="rect">
            <a:avLst/>
          </a:prstGeom>
          <a:noFill/>
          <a:ln w="9525">
            <a:noFill/>
            <a:miter lim="800000"/>
            <a:headEnd/>
            <a:tailEnd/>
          </a:ln>
        </p:spPr>
        <p:txBody>
          <a:bodyPr>
            <a:spAutoFit/>
          </a:bodyPr>
          <a:lstStyle/>
          <a:p>
            <a:pPr algn="l"/>
            <a:r>
              <a:rPr lang="en-US" sz="2800" dirty="0">
                <a:solidFill>
                  <a:srgbClr val="0099FF"/>
                </a:solidFill>
                <a:latin typeface="Trebuchet MS" pitchFamily="34" charset="0"/>
              </a:rPr>
              <a:t>isn’t      =         is not</a:t>
            </a:r>
            <a:br>
              <a:rPr lang="en-US" sz="2800" dirty="0">
                <a:solidFill>
                  <a:srgbClr val="0099FF"/>
                </a:solidFill>
                <a:latin typeface="Trebuchet MS" pitchFamily="34" charset="0"/>
              </a:rPr>
            </a:br>
            <a:r>
              <a:rPr lang="en-US" sz="2800" dirty="0">
                <a:solidFill>
                  <a:srgbClr val="0099FF"/>
                </a:solidFill>
                <a:latin typeface="Trebuchet MS" pitchFamily="34" charset="0"/>
              </a:rPr>
              <a:t>shan’t    =        shall not</a:t>
            </a:r>
            <a:br>
              <a:rPr lang="en-US" sz="2800" dirty="0">
                <a:solidFill>
                  <a:srgbClr val="0099FF"/>
                </a:solidFill>
                <a:latin typeface="Trebuchet MS" pitchFamily="34" charset="0"/>
              </a:rPr>
            </a:br>
            <a:r>
              <a:rPr lang="en-US" sz="2800" dirty="0">
                <a:solidFill>
                  <a:srgbClr val="0099FF"/>
                </a:solidFill>
                <a:latin typeface="Trebuchet MS" pitchFamily="34" charset="0"/>
              </a:rPr>
              <a:t>don’t       =      do not </a:t>
            </a:r>
            <a:endParaRPr lang="ar-SA" sz="2800" dirty="0"/>
          </a:p>
        </p:txBody>
      </p:sp>
      <p:pic>
        <p:nvPicPr>
          <p:cNvPr id="26631" name="صورة 10" descr="download.png12.png"/>
          <p:cNvPicPr>
            <a:picLocks noChangeAspect="1"/>
          </p:cNvPicPr>
          <p:nvPr/>
        </p:nvPicPr>
        <p:blipFill>
          <a:blip r:embed="rId4" cstate="print"/>
          <a:srcRect/>
          <a:stretch>
            <a:fillRect/>
          </a:stretch>
        </p:blipFill>
        <p:spPr bwMode="auto">
          <a:xfrm>
            <a:off x="6705600" y="2381250"/>
            <a:ext cx="1447800" cy="1825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1000" fill="hold"/>
                                        <p:tgtEl>
                                          <p:spTgt spid="21507"/>
                                        </p:tgtEl>
                                        <p:attrNameLst>
                                          <p:attrName>ppt_x</p:attrName>
                                        </p:attrNameLst>
                                      </p:cBhvr>
                                      <p:tavLst>
                                        <p:tav tm="0">
                                          <p:val>
                                            <p:strVal val="1+#ppt_w/2"/>
                                          </p:val>
                                        </p:tav>
                                        <p:tav tm="100000">
                                          <p:val>
                                            <p:strVal val="#ppt_x"/>
                                          </p:val>
                                        </p:tav>
                                      </p:tavLst>
                                    </p:anim>
                                    <p:anim calcmode="lin" valueType="num">
                                      <p:cBhvr additive="base">
                                        <p:cTn id="8" dur="10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checkerboard(across)">
                                      <p:cBhvr>
                                        <p:cTn id="12" dur="20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anim calcmode="lin" valueType="num">
                                      <p:cBhvr additive="base">
                                        <p:cTn id="17" dur="2000" fill="hold"/>
                                        <p:tgtEl>
                                          <p:spTgt spid="26630"/>
                                        </p:tgtEl>
                                        <p:attrNameLst>
                                          <p:attrName>ppt_x</p:attrName>
                                        </p:attrNameLst>
                                      </p:cBhvr>
                                      <p:tavLst>
                                        <p:tav tm="0">
                                          <p:val>
                                            <p:strVal val="#ppt_x"/>
                                          </p:val>
                                        </p:tav>
                                        <p:tav tm="100000">
                                          <p:val>
                                            <p:strVal val="#ppt_x"/>
                                          </p:val>
                                        </p:tav>
                                      </p:tavLst>
                                    </p:anim>
                                    <p:anim calcmode="lin" valueType="num">
                                      <p:cBhvr additive="base">
                                        <p:cTn id="18" dur="20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26629"/>
                                        </p:tgtEl>
                                        <p:attrNameLst>
                                          <p:attrName>style.visibility</p:attrName>
                                        </p:attrNameLst>
                                      </p:cBhvr>
                                      <p:to>
                                        <p:strVal val="visible"/>
                                      </p:to>
                                    </p:set>
                                    <p:anim calcmode="lin" valueType="num">
                                      <p:cBhvr additive="base">
                                        <p:cTn id="23" dur="1000" fill="hold"/>
                                        <p:tgtEl>
                                          <p:spTgt spid="26629"/>
                                        </p:tgtEl>
                                        <p:attrNameLst>
                                          <p:attrName>ppt_x</p:attrName>
                                        </p:attrNameLst>
                                      </p:cBhvr>
                                      <p:tavLst>
                                        <p:tav tm="0">
                                          <p:val>
                                            <p:strVal val="1+#ppt_w/2"/>
                                          </p:val>
                                        </p:tav>
                                        <p:tav tm="100000">
                                          <p:val>
                                            <p:strVal val="#ppt_x"/>
                                          </p:val>
                                        </p:tav>
                                      </p:tavLst>
                                    </p:anim>
                                    <p:anim calcmode="lin" valueType="num">
                                      <p:cBhvr additive="base">
                                        <p:cTn id="24" dur="1000" fill="hold"/>
                                        <p:tgtEl>
                                          <p:spTgt spid="2662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0-#ppt_w/2"/>
                                          </p:val>
                                        </p:tav>
                                        <p:tav tm="100000">
                                          <p:val>
                                            <p:strVal val="#ppt_x"/>
                                          </p:val>
                                        </p:tav>
                                      </p:tavLst>
                                    </p:anim>
                                    <p:anim calcmode="lin" valueType="num">
                                      <p:cBhvr additive="base">
                                        <p:cTn id="30" dur="500" fill="hold"/>
                                        <p:tgtEl>
                                          <p:spTgt spid="26631"/>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0-#ppt_w/2"/>
                                          </p:val>
                                        </p:tav>
                                        <p:tav tm="100000">
                                          <p:val>
                                            <p:strVal val="#ppt_x"/>
                                          </p:val>
                                        </p:tav>
                                      </p:tavLst>
                                    </p:anim>
                                    <p:anim calcmode="lin" valueType="num">
                                      <p:cBhvr additive="base">
                                        <p:cTn id="3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663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042988" y="908050"/>
            <a:ext cx="7772400" cy="4824413"/>
          </a:xfrm>
        </p:spPr>
        <p:txBody>
          <a:bodyPr>
            <a:normAutofit lnSpcReduction="10000"/>
          </a:bodyPr>
          <a:lstStyle/>
          <a:p>
            <a:pPr marL="533400" indent="-533400" algn="ctr">
              <a:buFontTx/>
              <a:buNone/>
              <a:defRPr/>
            </a:pPr>
            <a:r>
              <a:rPr lang="es-ES" sz="4000" b="1" u="sng" dirty="0" smtClean="0">
                <a:solidFill>
                  <a:srgbClr val="FF0000"/>
                </a:solidFill>
                <a:latin typeface="Trebuchet MS" pitchFamily="34" charset="0"/>
              </a:rPr>
              <a:t>6. There is , there are</a:t>
            </a:r>
          </a:p>
          <a:p>
            <a:pPr marL="450850" indent="0">
              <a:buFontTx/>
              <a:buNone/>
              <a:defRPr/>
            </a:pPr>
            <a:endParaRPr lang="es-ES" sz="2800" b="1" dirty="0" smtClean="0">
              <a:solidFill>
                <a:srgbClr val="0099FF"/>
              </a:solidFill>
              <a:latin typeface="Trebuchet MS" pitchFamily="34" charset="0"/>
            </a:endParaRPr>
          </a:p>
          <a:p>
            <a:pPr marL="450850" indent="0">
              <a:buFontTx/>
              <a:buNone/>
              <a:defRPr/>
            </a:pPr>
            <a:r>
              <a:rPr lang="es-ES" sz="2800" b="1" dirty="0" smtClean="0">
                <a:solidFill>
                  <a:srgbClr val="0099FF"/>
                </a:solidFill>
                <a:latin typeface="Trebuchet MS" pitchFamily="34" charset="0"/>
              </a:rPr>
              <a:t>Avoid to use there is, there are: </a:t>
            </a:r>
          </a:p>
          <a:p>
            <a:pPr marL="450850" indent="0">
              <a:buFontTx/>
              <a:buNone/>
              <a:defRPr/>
            </a:pPr>
            <a:endParaRPr lang="es-ES" sz="2800" b="1" dirty="0" smtClean="0">
              <a:solidFill>
                <a:srgbClr val="0099FF"/>
              </a:solidFill>
              <a:latin typeface="Trebuchet MS" pitchFamily="34" charset="0"/>
            </a:endParaRPr>
          </a:p>
          <a:p>
            <a:pPr marL="965200" indent="-514350">
              <a:buFont typeface="Wingdings" pitchFamily="2" charset="2"/>
              <a:buChar char="v"/>
              <a:defRPr/>
            </a:pPr>
            <a:r>
              <a:rPr lang="es-ES" sz="2800" b="1" dirty="0" smtClean="0">
                <a:solidFill>
                  <a:srgbClr val="FF0000"/>
                </a:solidFill>
                <a:latin typeface="Trebuchet MS" pitchFamily="34" charset="0"/>
              </a:rPr>
              <a:t>There are </a:t>
            </a:r>
            <a:r>
              <a:rPr lang="es-ES" sz="2800" b="1" dirty="0" smtClean="0">
                <a:solidFill>
                  <a:schemeClr val="accent2"/>
                </a:solidFill>
                <a:latin typeface="Trebuchet MS" pitchFamily="34" charset="0"/>
              </a:rPr>
              <a:t>many issues that students face of university.</a:t>
            </a:r>
            <a:endParaRPr lang="es-ES" sz="2800" b="1" dirty="0" smtClean="0">
              <a:solidFill>
                <a:srgbClr val="0099FF"/>
              </a:solidFill>
              <a:latin typeface="Trebuchet MS" pitchFamily="34" charset="0"/>
            </a:endParaRPr>
          </a:p>
          <a:p>
            <a:pPr marL="965200" indent="-514350">
              <a:buFont typeface="Wingdings 2" pitchFamily="18" charset="2"/>
              <a:buNone/>
              <a:defRPr/>
            </a:pPr>
            <a:endParaRPr lang="es-ES" sz="2800" b="1" dirty="0" smtClean="0">
              <a:solidFill>
                <a:srgbClr val="0099FF"/>
              </a:solidFill>
              <a:latin typeface="Trebuchet MS" pitchFamily="34" charset="0"/>
            </a:endParaRPr>
          </a:p>
          <a:p>
            <a:pPr marL="965200" indent="-514350">
              <a:buFont typeface="Wingdings" pitchFamily="2" charset="2"/>
              <a:buChar char="v"/>
              <a:defRPr/>
            </a:pPr>
            <a:r>
              <a:rPr lang="es-ES" sz="2800" b="1" dirty="0" smtClean="0">
                <a:solidFill>
                  <a:schemeClr val="accent2"/>
                </a:solidFill>
                <a:latin typeface="Trebuchet MS" pitchFamily="34" charset="0"/>
              </a:rPr>
              <a:t>Students face many issues at university.</a:t>
            </a:r>
            <a:endParaRPr lang="es-ES" sz="2800" b="1" dirty="0" smtClean="0">
              <a:solidFill>
                <a:srgbClr val="0099FF"/>
              </a:solidFill>
              <a:latin typeface="Trebuchet MS" pitchFamily="34" charset="0"/>
            </a:endParaRPr>
          </a:p>
          <a:p>
            <a:pPr marL="965200" indent="-514350">
              <a:buFont typeface="Wingdings 2" pitchFamily="18" charset="2"/>
              <a:buNone/>
              <a:defRPr/>
            </a:pPr>
            <a:r>
              <a:rPr lang="es-ES" sz="2800" b="1" dirty="0" smtClean="0">
                <a:solidFill>
                  <a:srgbClr val="0099FF"/>
                </a:solidFill>
                <a:latin typeface="Trebuchet MS" pitchFamily="34" charset="0"/>
              </a:rPr>
              <a:t> </a:t>
            </a:r>
          </a:p>
          <a:p>
            <a:pPr marL="533400" indent="-533400">
              <a:buFontTx/>
              <a:buNone/>
              <a:defRPr/>
            </a:pPr>
            <a:endParaRPr lang="es-ES" sz="800" dirty="0">
              <a:solidFill>
                <a:srgbClr val="0099FF"/>
              </a:solidFill>
              <a:latin typeface="Trebuchet MS" pitchFamily="34" charset="0"/>
            </a:endParaRPr>
          </a:p>
          <a:p>
            <a:pPr marL="533400" indent="-533400">
              <a:buFont typeface="Wingdings 2" pitchFamily="18" charset="2"/>
              <a:buNone/>
              <a:defRPr/>
            </a:pPr>
            <a:endParaRPr lang="es-ES" sz="3600" dirty="0">
              <a:solidFill>
                <a:srgbClr val="CCECFF"/>
              </a:solidFill>
              <a:latin typeface="Trebuchet MS" pitchFamily="34" charset="0"/>
            </a:endParaRPr>
          </a:p>
          <a:p>
            <a:pPr marL="533400" indent="-533400">
              <a:buFontTx/>
              <a:buNone/>
              <a:defRPr/>
            </a:pPr>
            <a:endParaRPr lang="es-ES" dirty="0">
              <a:solidFill>
                <a:srgbClr val="CCECFF"/>
              </a:solidFill>
            </a:endParaRPr>
          </a:p>
        </p:txBody>
      </p:sp>
      <p:pic>
        <p:nvPicPr>
          <p:cNvPr id="12291" name="Picture 4" descr="pencils"/>
          <p:cNvPicPr>
            <a:picLocks noGrp="1" noChangeAspect="1" noChangeArrowheads="1"/>
          </p:cNvPicPr>
          <p:nvPr>
            <p:ph type="title"/>
          </p:nvPr>
        </p:nvPicPr>
        <p:blipFill>
          <a:blip r:embed="rId2" cstate="print"/>
          <a:srcRect/>
          <a:stretch>
            <a:fillRect/>
          </a:stretch>
        </p:blipFill>
        <p:spPr>
          <a:xfrm>
            <a:off x="0" y="476250"/>
            <a:ext cx="930275" cy="1143000"/>
          </a:xfrm>
        </p:spPr>
      </p:pic>
      <p:pic>
        <p:nvPicPr>
          <p:cNvPr id="12292" name="Picture 4" descr="pencils"/>
          <p:cNvPicPr>
            <a:picLocks noChangeAspect="1" noChangeArrowheads="1"/>
          </p:cNvPicPr>
          <p:nvPr/>
        </p:nvPicPr>
        <p:blipFill>
          <a:blip r:embed="rId2" cstate="print"/>
          <a:srcRect/>
          <a:stretch>
            <a:fillRect/>
          </a:stretch>
        </p:blipFill>
        <p:spPr bwMode="auto">
          <a:xfrm>
            <a:off x="8213725" y="53340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1000" fill="hold"/>
                                        <p:tgtEl>
                                          <p:spTgt spid="12291"/>
                                        </p:tgtEl>
                                        <p:attrNameLst>
                                          <p:attrName>ppt_x</p:attrName>
                                        </p:attrNameLst>
                                      </p:cBhvr>
                                      <p:tavLst>
                                        <p:tav tm="0">
                                          <p:val>
                                            <p:strVal val="1+#ppt_w/2"/>
                                          </p:val>
                                        </p:tav>
                                        <p:tav tm="100000">
                                          <p:val>
                                            <p:strVal val="#ppt_x"/>
                                          </p:val>
                                        </p:tav>
                                      </p:tavLst>
                                    </p:anim>
                                    <p:anim calcmode="lin" valueType="num">
                                      <p:cBhvr additive="base">
                                        <p:cTn id="8" dur="10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3" dur="500"/>
                                        <p:tgtEl>
                                          <p:spTgt spid="133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8" dur="500"/>
                                        <p:tgtEl>
                                          <p:spTgt spid="133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3" dur="500"/>
                                        <p:tgtEl>
                                          <p:spTgt spid="133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Effect transition="in" filter="checkerboard(across)">
                                      <p:cBhvr>
                                        <p:cTn id="28" dur="500"/>
                                        <p:tgtEl>
                                          <p:spTgt spid="1331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315">
                                            <p:txEl>
                                              <p:pRg st="7" end="7"/>
                                            </p:txEl>
                                          </p:spTgt>
                                        </p:tgtEl>
                                        <p:attrNameLst>
                                          <p:attrName>style.visibility</p:attrName>
                                        </p:attrNameLst>
                                      </p:cBhvr>
                                      <p:to>
                                        <p:strVal val="visible"/>
                                      </p:to>
                                    </p:set>
                                    <p:animEffect transition="in" filter="checkerboard(across)">
                                      <p:cBhvr>
                                        <p:cTn id="33" dur="500"/>
                                        <p:tgtEl>
                                          <p:spTgt spid="13315">
                                            <p:txEl>
                                              <p:pRg st="7" end="7"/>
                                            </p:txEl>
                                          </p:spTgt>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12292"/>
                                        </p:tgtEl>
                                        <p:attrNameLst>
                                          <p:attrName>style.visibility</p:attrName>
                                        </p:attrNameLst>
                                      </p:cBhvr>
                                      <p:to>
                                        <p:strVal val="visible"/>
                                      </p:to>
                                    </p:set>
                                    <p:anim calcmode="lin" valueType="num">
                                      <p:cBhvr additive="base">
                                        <p:cTn id="37" dur="1000" fill="hold"/>
                                        <p:tgtEl>
                                          <p:spTgt spid="12292"/>
                                        </p:tgtEl>
                                        <p:attrNameLst>
                                          <p:attrName>ppt_x</p:attrName>
                                        </p:attrNameLst>
                                      </p:cBhvr>
                                      <p:tavLst>
                                        <p:tav tm="0">
                                          <p:val>
                                            <p:strVal val="0-#ppt_w/2"/>
                                          </p:val>
                                        </p:tav>
                                        <p:tav tm="100000">
                                          <p:val>
                                            <p:strVal val="#ppt_x"/>
                                          </p:val>
                                        </p:tav>
                                      </p:tavLst>
                                    </p:anim>
                                    <p:anim calcmode="lin" valueType="num">
                                      <p:cBhvr additive="base">
                                        <p:cTn id="38" dur="10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04800" y="908050"/>
            <a:ext cx="8510588" cy="5492750"/>
          </a:xfrm>
        </p:spPr>
        <p:txBody>
          <a:bodyPr>
            <a:normAutofit fontScale="92500"/>
          </a:bodyPr>
          <a:lstStyle/>
          <a:p>
            <a:pPr marL="533400" indent="-533400" algn="ctr">
              <a:buFontTx/>
              <a:buNone/>
              <a:defRPr/>
            </a:pPr>
            <a:r>
              <a:rPr lang="es-ES" sz="4000" b="1" u="sng" dirty="0" smtClean="0">
                <a:solidFill>
                  <a:srgbClr val="FF0000"/>
                </a:solidFill>
                <a:latin typeface="Trebuchet MS" pitchFamily="34" charset="0"/>
              </a:rPr>
              <a:t>7. Really, very, a lot of</a:t>
            </a:r>
            <a:endParaRPr lang="es-ES" sz="2800" b="1" dirty="0" smtClean="0">
              <a:solidFill>
                <a:srgbClr val="0099FF"/>
              </a:solidFill>
              <a:latin typeface="Trebuchet MS" pitchFamily="34" charset="0"/>
            </a:endParaRPr>
          </a:p>
          <a:p>
            <a:pPr marL="450850" indent="0">
              <a:buFontTx/>
              <a:buNone/>
              <a:defRPr/>
            </a:pPr>
            <a:r>
              <a:rPr lang="es-ES" sz="2800" b="1" dirty="0" smtClean="0">
                <a:solidFill>
                  <a:srgbClr val="0099FF"/>
                </a:solidFill>
                <a:latin typeface="Trebuchet MS" pitchFamily="34" charset="0"/>
              </a:rPr>
              <a:t>Avoid to use really, very, a lot of: </a:t>
            </a:r>
          </a:p>
          <a:p>
            <a:pPr marL="965200" indent="-514350">
              <a:buFont typeface="Wingdings" pitchFamily="2" charset="2"/>
              <a:buChar char="v"/>
              <a:defRPr/>
            </a:pPr>
            <a:r>
              <a:rPr lang="es-ES" sz="2800" b="1" dirty="0" smtClean="0">
                <a:solidFill>
                  <a:schemeClr val="accent2"/>
                </a:solidFill>
                <a:latin typeface="Trebuchet MS" pitchFamily="34" charset="0"/>
              </a:rPr>
              <a:t>Many students think university is </a:t>
            </a:r>
            <a:r>
              <a:rPr lang="es-ES" sz="2800" b="1" dirty="0" smtClean="0">
                <a:solidFill>
                  <a:srgbClr val="FF0000"/>
                </a:solidFill>
                <a:latin typeface="Trebuchet MS" pitchFamily="34" charset="0"/>
              </a:rPr>
              <a:t>very</a:t>
            </a:r>
            <a:r>
              <a:rPr lang="es-ES" sz="2800" b="1" dirty="0" smtClean="0">
                <a:solidFill>
                  <a:schemeClr val="accent2"/>
                </a:solidFill>
                <a:latin typeface="Trebuchet MS" pitchFamily="34" charset="0"/>
              </a:rPr>
              <a:t> hard.</a:t>
            </a:r>
          </a:p>
          <a:p>
            <a:pPr marL="965200" indent="-514350">
              <a:buFont typeface="Wingdings" pitchFamily="2" charset="2"/>
              <a:buChar char="v"/>
              <a:defRPr/>
            </a:pPr>
            <a:r>
              <a:rPr lang="es-ES" sz="2800" b="1" dirty="0" smtClean="0">
                <a:solidFill>
                  <a:schemeClr val="accent2"/>
                </a:solidFill>
                <a:latin typeface="Trebuchet MS" pitchFamily="34" charset="0"/>
              </a:rPr>
              <a:t>Many students think university is </a:t>
            </a:r>
            <a:r>
              <a:rPr lang="es-ES" sz="2800" b="1" u="sng" dirty="0" smtClean="0">
                <a:solidFill>
                  <a:schemeClr val="accent5">
                    <a:lumMod val="50000"/>
                  </a:schemeClr>
                </a:solidFill>
                <a:latin typeface="Trebuchet MS" pitchFamily="34" charset="0"/>
              </a:rPr>
              <a:t>difficult</a:t>
            </a:r>
            <a:r>
              <a:rPr lang="es-ES" sz="2800" b="1" u="sng" dirty="0" smtClean="0">
                <a:solidFill>
                  <a:schemeClr val="accent2"/>
                </a:solidFill>
                <a:latin typeface="Trebuchet MS" pitchFamily="34" charset="0"/>
              </a:rPr>
              <a:t>.</a:t>
            </a:r>
          </a:p>
          <a:p>
            <a:pPr marL="965200" indent="-514350">
              <a:buFont typeface="Wingdings" pitchFamily="2" charset="2"/>
              <a:buChar char="v"/>
              <a:defRPr/>
            </a:pPr>
            <a:r>
              <a:rPr lang="es-ES" sz="2800" b="1" dirty="0" smtClean="0">
                <a:solidFill>
                  <a:srgbClr val="0099FF"/>
                </a:solidFill>
                <a:latin typeface="Trebuchet MS" pitchFamily="34" charset="0"/>
              </a:rPr>
              <a:t> Bill 399 is </a:t>
            </a:r>
            <a:r>
              <a:rPr lang="es-ES" sz="2800" b="1" dirty="0" smtClean="0">
                <a:solidFill>
                  <a:srgbClr val="FF0000"/>
                </a:solidFill>
                <a:latin typeface="Trebuchet MS" pitchFamily="34" charset="0"/>
              </a:rPr>
              <a:t>really</a:t>
            </a:r>
            <a:r>
              <a:rPr lang="es-ES" sz="2800" b="1" dirty="0" smtClean="0">
                <a:solidFill>
                  <a:srgbClr val="0099FF"/>
                </a:solidFill>
                <a:latin typeface="Trebuchet MS" pitchFamily="34" charset="0"/>
              </a:rPr>
              <a:t> controversial.</a:t>
            </a:r>
          </a:p>
          <a:p>
            <a:pPr marL="965200" indent="-514350">
              <a:buFont typeface="Wingdings" pitchFamily="2" charset="2"/>
              <a:buChar char="v"/>
              <a:defRPr/>
            </a:pPr>
            <a:r>
              <a:rPr lang="es-ES" sz="2800" b="1" dirty="0" smtClean="0">
                <a:solidFill>
                  <a:srgbClr val="0099FF"/>
                </a:solidFill>
                <a:latin typeface="Trebuchet MS" pitchFamily="34" charset="0"/>
              </a:rPr>
              <a:t>Bill 399 is controversial</a:t>
            </a:r>
            <a:r>
              <a:rPr lang="es-ES" sz="2800" b="1" dirty="0" smtClean="0">
                <a:solidFill>
                  <a:schemeClr val="accent2"/>
                </a:solidFill>
                <a:latin typeface="Trebuchet MS" pitchFamily="34" charset="0"/>
              </a:rPr>
              <a:t>.</a:t>
            </a:r>
          </a:p>
          <a:p>
            <a:pPr marL="965200" indent="-514350">
              <a:buFont typeface="Wingdings" pitchFamily="2" charset="2"/>
              <a:buChar char="v"/>
              <a:defRPr/>
            </a:pPr>
            <a:r>
              <a:rPr lang="es-ES" sz="2800" b="1" dirty="0" smtClean="0">
                <a:solidFill>
                  <a:srgbClr val="FF0000"/>
                </a:solidFill>
                <a:latin typeface="Trebuchet MS" pitchFamily="34" charset="0"/>
              </a:rPr>
              <a:t>A lot of </a:t>
            </a:r>
            <a:r>
              <a:rPr lang="es-ES" sz="2800" b="1" dirty="0" smtClean="0">
                <a:solidFill>
                  <a:schemeClr val="accent2"/>
                </a:solidFill>
                <a:latin typeface="Trebuchet MS" pitchFamily="34" charset="0"/>
              </a:rPr>
              <a:t>the students.</a:t>
            </a:r>
          </a:p>
          <a:p>
            <a:pPr marL="965200" indent="-514350">
              <a:buFont typeface="Wingdings" pitchFamily="2" charset="2"/>
              <a:buChar char="v"/>
              <a:defRPr/>
            </a:pPr>
            <a:r>
              <a:rPr lang="es-ES" sz="2800" b="1" u="sng" dirty="0" smtClean="0">
                <a:solidFill>
                  <a:schemeClr val="accent5">
                    <a:lumMod val="50000"/>
                  </a:schemeClr>
                </a:solidFill>
                <a:latin typeface="Trebuchet MS" pitchFamily="34" charset="0"/>
              </a:rPr>
              <a:t>Many</a:t>
            </a:r>
            <a:r>
              <a:rPr lang="es-ES" sz="2800" b="1" dirty="0" smtClean="0">
                <a:solidFill>
                  <a:schemeClr val="accent2"/>
                </a:solidFill>
                <a:latin typeface="Trebuchet MS" pitchFamily="34" charset="0"/>
              </a:rPr>
              <a:t> students. Students is countable.</a:t>
            </a:r>
          </a:p>
          <a:p>
            <a:pPr marL="965200" indent="-514350">
              <a:buFont typeface="Wingdings" pitchFamily="2" charset="2"/>
              <a:buChar char="v"/>
              <a:defRPr/>
            </a:pPr>
            <a:r>
              <a:rPr lang="es-ES" sz="2800" b="1" dirty="0" smtClean="0">
                <a:solidFill>
                  <a:srgbClr val="FF0000"/>
                </a:solidFill>
                <a:latin typeface="Trebuchet MS" pitchFamily="34" charset="0"/>
              </a:rPr>
              <a:t>A lot of </a:t>
            </a:r>
            <a:r>
              <a:rPr lang="es-ES" sz="2800" b="1" dirty="0" smtClean="0">
                <a:solidFill>
                  <a:schemeClr val="accent2"/>
                </a:solidFill>
                <a:latin typeface="Trebuchet MS" pitchFamily="34" charset="0"/>
              </a:rPr>
              <a:t>time is wasted. Time is uncountable.</a:t>
            </a:r>
          </a:p>
          <a:p>
            <a:pPr marL="965200" indent="-514350">
              <a:buFont typeface="Wingdings" pitchFamily="2" charset="2"/>
              <a:buChar char="v"/>
              <a:defRPr/>
            </a:pPr>
            <a:r>
              <a:rPr lang="es-ES" sz="2800" b="1" u="sng" dirty="0" smtClean="0">
                <a:solidFill>
                  <a:schemeClr val="accent5">
                    <a:lumMod val="50000"/>
                  </a:schemeClr>
                </a:solidFill>
                <a:latin typeface="Trebuchet MS" pitchFamily="34" charset="0"/>
              </a:rPr>
              <a:t>Much</a:t>
            </a:r>
            <a:r>
              <a:rPr lang="es-ES" sz="2800" b="1" dirty="0" smtClean="0">
                <a:solidFill>
                  <a:schemeClr val="accent2"/>
                </a:solidFill>
                <a:latin typeface="Trebuchet MS" pitchFamily="34" charset="0"/>
              </a:rPr>
              <a:t> time is wasted.</a:t>
            </a:r>
            <a:endParaRPr lang="es-ES" sz="2800" b="1" dirty="0" smtClean="0">
              <a:solidFill>
                <a:srgbClr val="0099FF"/>
              </a:solidFill>
              <a:latin typeface="Trebuchet MS" pitchFamily="34" charset="0"/>
            </a:endParaRPr>
          </a:p>
          <a:p>
            <a:pPr marL="965200" indent="-514350">
              <a:buFont typeface="Wingdings 2" pitchFamily="18" charset="2"/>
              <a:buNone/>
              <a:defRPr/>
            </a:pPr>
            <a:r>
              <a:rPr lang="es-ES" sz="2800" b="1" dirty="0" smtClean="0">
                <a:solidFill>
                  <a:srgbClr val="0099FF"/>
                </a:solidFill>
                <a:latin typeface="Trebuchet MS" pitchFamily="34" charset="0"/>
              </a:rPr>
              <a:t> </a:t>
            </a:r>
          </a:p>
          <a:p>
            <a:pPr marL="533400" indent="-533400">
              <a:buFontTx/>
              <a:buNone/>
              <a:defRPr/>
            </a:pPr>
            <a:endParaRPr lang="es-ES" sz="800" dirty="0">
              <a:solidFill>
                <a:srgbClr val="0099FF"/>
              </a:solidFill>
              <a:latin typeface="Trebuchet MS" pitchFamily="34" charset="0"/>
            </a:endParaRPr>
          </a:p>
          <a:p>
            <a:pPr marL="533400" indent="-533400">
              <a:buFont typeface="Wingdings 2" pitchFamily="18" charset="2"/>
              <a:buNone/>
              <a:defRPr/>
            </a:pPr>
            <a:endParaRPr lang="es-ES" sz="3600" dirty="0">
              <a:solidFill>
                <a:srgbClr val="CCECFF"/>
              </a:solidFill>
              <a:latin typeface="Trebuchet MS" pitchFamily="34" charset="0"/>
            </a:endParaRPr>
          </a:p>
          <a:p>
            <a:pPr marL="533400" indent="-533400">
              <a:buFontTx/>
              <a:buNone/>
              <a:defRPr/>
            </a:pPr>
            <a:endParaRPr lang="es-ES" dirty="0">
              <a:solidFill>
                <a:srgbClr val="CCECFF"/>
              </a:solidFill>
            </a:endParaRPr>
          </a:p>
        </p:txBody>
      </p:sp>
      <p:pic>
        <p:nvPicPr>
          <p:cNvPr id="12291" name="Picture 4" descr="pencils"/>
          <p:cNvPicPr>
            <a:picLocks noGrp="1" noChangeAspect="1" noChangeArrowheads="1"/>
          </p:cNvPicPr>
          <p:nvPr>
            <p:ph type="title"/>
          </p:nvPr>
        </p:nvPicPr>
        <p:blipFill>
          <a:blip r:embed="rId3" cstate="print"/>
          <a:srcRect/>
          <a:stretch>
            <a:fillRect/>
          </a:stretch>
        </p:blipFill>
        <p:spPr>
          <a:xfrm>
            <a:off x="0" y="476250"/>
            <a:ext cx="930275" cy="1143000"/>
          </a:xfrm>
        </p:spPr>
      </p:pic>
      <p:pic>
        <p:nvPicPr>
          <p:cNvPr id="12292" name="Picture 4" descr="pencils"/>
          <p:cNvPicPr>
            <a:picLocks noChangeAspect="1" noChangeArrowheads="1"/>
          </p:cNvPicPr>
          <p:nvPr/>
        </p:nvPicPr>
        <p:blipFill>
          <a:blip r:embed="rId3" cstate="print"/>
          <a:srcRect/>
          <a:stretch>
            <a:fillRect/>
          </a:stretch>
        </p:blipFill>
        <p:spPr bwMode="auto">
          <a:xfrm>
            <a:off x="8213725" y="53340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1000" fill="hold"/>
                                        <p:tgtEl>
                                          <p:spTgt spid="12291"/>
                                        </p:tgtEl>
                                        <p:attrNameLst>
                                          <p:attrName>ppt_x</p:attrName>
                                        </p:attrNameLst>
                                      </p:cBhvr>
                                      <p:tavLst>
                                        <p:tav tm="0">
                                          <p:val>
                                            <p:strVal val="1+#ppt_w/2"/>
                                          </p:val>
                                        </p:tav>
                                        <p:tav tm="100000">
                                          <p:val>
                                            <p:strVal val="#ppt_x"/>
                                          </p:val>
                                        </p:tav>
                                      </p:tavLst>
                                    </p:anim>
                                    <p:anim calcmode="lin" valueType="num">
                                      <p:cBhvr additive="base">
                                        <p:cTn id="8" dur="10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3" dur="500"/>
                                        <p:tgtEl>
                                          <p:spTgt spid="133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8" dur="500"/>
                                        <p:tgtEl>
                                          <p:spTgt spid="133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23" dur="500"/>
                                        <p:tgtEl>
                                          <p:spTgt spid="133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28" dur="500"/>
                                        <p:tgtEl>
                                          <p:spTgt spid="133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33" dur="500"/>
                                        <p:tgtEl>
                                          <p:spTgt spid="1331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3315">
                                            <p:txEl>
                                              <p:pRg st="5" end="5"/>
                                            </p:txEl>
                                          </p:spTgt>
                                        </p:tgtEl>
                                        <p:attrNameLst>
                                          <p:attrName>style.visibility</p:attrName>
                                        </p:attrNameLst>
                                      </p:cBhvr>
                                      <p:to>
                                        <p:strVal val="visible"/>
                                      </p:to>
                                    </p:set>
                                    <p:animEffect transition="in" filter="checkerboard(across)">
                                      <p:cBhvr>
                                        <p:cTn id="38" dur="500"/>
                                        <p:tgtEl>
                                          <p:spTgt spid="133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Effect transition="in" filter="checkerboard(across)">
                                      <p:cBhvr>
                                        <p:cTn id="43" dur="500"/>
                                        <p:tgtEl>
                                          <p:spTgt spid="1331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3315">
                                            <p:txEl>
                                              <p:pRg st="7" end="7"/>
                                            </p:txEl>
                                          </p:spTgt>
                                        </p:tgtEl>
                                        <p:attrNameLst>
                                          <p:attrName>style.visibility</p:attrName>
                                        </p:attrNameLst>
                                      </p:cBhvr>
                                      <p:to>
                                        <p:strVal val="visible"/>
                                      </p:to>
                                    </p:set>
                                    <p:animEffect transition="in" filter="checkerboard(across)">
                                      <p:cBhvr>
                                        <p:cTn id="48" dur="500"/>
                                        <p:tgtEl>
                                          <p:spTgt spid="1331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3315">
                                            <p:txEl>
                                              <p:pRg st="8" end="8"/>
                                            </p:txEl>
                                          </p:spTgt>
                                        </p:tgtEl>
                                        <p:attrNameLst>
                                          <p:attrName>style.visibility</p:attrName>
                                        </p:attrNameLst>
                                      </p:cBhvr>
                                      <p:to>
                                        <p:strVal val="visible"/>
                                      </p:to>
                                    </p:set>
                                    <p:animEffect transition="in" filter="checkerboard(across)">
                                      <p:cBhvr>
                                        <p:cTn id="53" dur="500"/>
                                        <p:tgtEl>
                                          <p:spTgt spid="1331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3315">
                                            <p:txEl>
                                              <p:pRg st="9" end="9"/>
                                            </p:txEl>
                                          </p:spTgt>
                                        </p:tgtEl>
                                        <p:attrNameLst>
                                          <p:attrName>style.visibility</p:attrName>
                                        </p:attrNameLst>
                                      </p:cBhvr>
                                      <p:to>
                                        <p:strVal val="visible"/>
                                      </p:to>
                                    </p:set>
                                    <p:animEffect transition="in" filter="checkerboard(across)">
                                      <p:cBhvr>
                                        <p:cTn id="58" dur="500"/>
                                        <p:tgtEl>
                                          <p:spTgt spid="1331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3315">
                                            <p:txEl>
                                              <p:pRg st="10" end="10"/>
                                            </p:txEl>
                                          </p:spTgt>
                                        </p:tgtEl>
                                        <p:attrNameLst>
                                          <p:attrName>style.visibility</p:attrName>
                                        </p:attrNameLst>
                                      </p:cBhvr>
                                      <p:to>
                                        <p:strVal val="visible"/>
                                      </p:to>
                                    </p:set>
                                    <p:animEffect transition="in" filter="checkerboard(across)">
                                      <p:cBhvr>
                                        <p:cTn id="63" dur="500"/>
                                        <p:tgtEl>
                                          <p:spTgt spid="13315">
                                            <p:txEl>
                                              <p:pRg st="10" end="10"/>
                                            </p:txEl>
                                          </p:spTgt>
                                        </p:tgtEl>
                                      </p:cBhvr>
                                    </p:animEffect>
                                  </p:childTnLst>
                                </p:cTn>
                              </p:par>
                            </p:childTnLst>
                          </p:cTn>
                        </p:par>
                        <p:par>
                          <p:cTn id="64" fill="hold">
                            <p:stCondLst>
                              <p:cond delay="500"/>
                            </p:stCondLst>
                            <p:childTnLst>
                              <p:par>
                                <p:cTn id="65" presetID="2" presetClass="entr" presetSubtype="8" fill="hold" nodeType="afterEffect">
                                  <p:stCondLst>
                                    <p:cond delay="0"/>
                                  </p:stCondLst>
                                  <p:childTnLst>
                                    <p:set>
                                      <p:cBhvr>
                                        <p:cTn id="66" dur="1" fill="hold">
                                          <p:stCondLst>
                                            <p:cond delay="0"/>
                                          </p:stCondLst>
                                        </p:cTn>
                                        <p:tgtEl>
                                          <p:spTgt spid="12292"/>
                                        </p:tgtEl>
                                        <p:attrNameLst>
                                          <p:attrName>style.visibility</p:attrName>
                                        </p:attrNameLst>
                                      </p:cBhvr>
                                      <p:to>
                                        <p:strVal val="visible"/>
                                      </p:to>
                                    </p:set>
                                    <p:anim calcmode="lin" valueType="num">
                                      <p:cBhvr additive="base">
                                        <p:cTn id="67" dur="1000" fill="hold"/>
                                        <p:tgtEl>
                                          <p:spTgt spid="12292"/>
                                        </p:tgtEl>
                                        <p:attrNameLst>
                                          <p:attrName>ppt_x</p:attrName>
                                        </p:attrNameLst>
                                      </p:cBhvr>
                                      <p:tavLst>
                                        <p:tav tm="0">
                                          <p:val>
                                            <p:strVal val="0-#ppt_w/2"/>
                                          </p:val>
                                        </p:tav>
                                        <p:tav tm="100000">
                                          <p:val>
                                            <p:strVal val="#ppt_x"/>
                                          </p:val>
                                        </p:tav>
                                      </p:tavLst>
                                    </p:anim>
                                    <p:anim calcmode="lin" valueType="num">
                                      <p:cBhvr additive="base">
                                        <p:cTn id="68" dur="10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1">
                <a:alpha val="78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362200"/>
            <a:ext cx="9144000" cy="1066800"/>
          </a:xfrm>
          <a:extLst>
            <a:ext uri="{909E8E84-426E-40DD-AFC4-6F175D3DCCD1}"/>
            <a:ext uri="{91240B29-F687-4F45-9708-019B960494DF}"/>
          </a:extLst>
        </p:spPr>
        <p:txBody>
          <a:bodyPr rtlCol="0"/>
          <a:lstStyle/>
          <a:p>
            <a:pPr algn="ctr" eaLnBrk="1" fontAlgn="auto" hangingPunct="1">
              <a:spcAft>
                <a:spcPts val="0"/>
              </a:spcAft>
              <a:defRPr/>
            </a:pPr>
            <a:r>
              <a:rPr lang="en-US" sz="6000" dirty="0" smtClean="0">
                <a:solidFill>
                  <a:srgbClr val="0070C0"/>
                </a:solidFill>
                <a:latin typeface="Cambria" pitchFamily="18" charset="0"/>
              </a:rPr>
              <a:t>Thank you</a:t>
            </a:r>
          </a:p>
        </p:txBody>
      </p:sp>
      <p:sp>
        <p:nvSpPr>
          <p:cNvPr id="28675" name="TextBox 9"/>
          <p:cNvSpPr txBox="1">
            <a:spLocks noChangeArrowheads="1"/>
          </p:cNvSpPr>
          <p:nvPr/>
        </p:nvSpPr>
        <p:spPr bwMode="auto">
          <a:xfrm>
            <a:off x="0" y="3505200"/>
            <a:ext cx="9144000" cy="2246313"/>
          </a:xfrm>
          <a:prstGeom prst="rect">
            <a:avLst/>
          </a:prstGeom>
          <a:noFill/>
          <a:ln w="9525">
            <a:noFill/>
            <a:miter lim="800000"/>
            <a:headEnd/>
            <a:tailEnd/>
          </a:ln>
        </p:spPr>
        <p:txBody>
          <a:bodyPr>
            <a:spAutoFit/>
          </a:bodyPr>
          <a:lstStyle/>
          <a:p>
            <a:pPr algn="ctr" rtl="0"/>
            <a:r>
              <a:rPr lang="en-US" sz="3200" dirty="0">
                <a:latin typeface="Cambria" pitchFamily="18" charset="0"/>
              </a:rPr>
              <a:t>Presented by</a:t>
            </a:r>
          </a:p>
          <a:p>
            <a:pPr algn="ctr" rtl="0"/>
            <a:r>
              <a:rPr lang="en-US" sz="3200" b="1" dirty="0"/>
              <a:t>  </a:t>
            </a:r>
            <a:r>
              <a:rPr lang="en-US" sz="3200" b="1" dirty="0" smtClean="0"/>
              <a:t>Assistant </a:t>
            </a:r>
            <a:r>
              <a:rPr lang="en-US" sz="3200" b="1" dirty="0"/>
              <a:t>I. </a:t>
            </a:r>
            <a:r>
              <a:rPr lang="en-US" sz="3200" b="1" dirty="0" err="1"/>
              <a:t>Hazim</a:t>
            </a:r>
            <a:r>
              <a:rPr lang="en-US" sz="3200" b="1" dirty="0"/>
              <a:t> Mohamed Ali</a:t>
            </a:r>
          </a:p>
          <a:p>
            <a:pPr algn="ctr" rtl="0"/>
            <a:r>
              <a:rPr lang="en-US" sz="3200" b="1" dirty="0">
                <a:latin typeface="Cambria" pitchFamily="18" charset="0"/>
              </a:rPr>
              <a:t>Department of English </a:t>
            </a:r>
            <a:endParaRPr lang="en-US" sz="3200" dirty="0">
              <a:latin typeface="Cambria" pitchFamily="18" charset="0"/>
            </a:endParaRPr>
          </a:p>
          <a:p>
            <a:pPr algn="ctr" rtl="0"/>
            <a:endParaRPr lang="en-US" sz="3200" dirty="0">
              <a:latin typeface="Cambria" pitchFamily="18" charset="0"/>
            </a:endParaRPr>
          </a:p>
          <a:p>
            <a:pPr algn="ctr" rtl="0"/>
            <a:endParaRPr lang="en-US" sz="1200" dirty="0">
              <a:latin typeface="Calibri" pitchFamily="34" charset="0"/>
            </a:endParaRPr>
          </a:p>
        </p:txBody>
      </p:sp>
      <p:pic>
        <p:nvPicPr>
          <p:cNvPr id="28677" name="Picture 4"/>
          <p:cNvPicPr>
            <a:picLocks noChangeAspect="1" noChangeArrowheads="1"/>
          </p:cNvPicPr>
          <p:nvPr/>
        </p:nvPicPr>
        <p:blipFill>
          <a:blip r:embed="rId2" cstate="print">
            <a:clrChange>
              <a:clrFrom>
                <a:srgbClr val="FFFEFF"/>
              </a:clrFrom>
              <a:clrTo>
                <a:srgbClr val="FFFEFF">
                  <a:alpha val="0"/>
                </a:srgbClr>
              </a:clrTo>
            </a:clrChange>
          </a:blip>
          <a:srcRect/>
          <a:stretch>
            <a:fillRect/>
          </a:stretch>
        </p:blipFill>
        <p:spPr bwMode="auto">
          <a:xfrm>
            <a:off x="7848600" y="533400"/>
            <a:ext cx="1150938" cy="1281113"/>
          </a:xfrm>
          <a:prstGeom prst="rect">
            <a:avLst/>
          </a:prstGeom>
          <a:noFill/>
          <a:ln w="9525">
            <a:noFill/>
            <a:miter lim="800000"/>
            <a:headEnd/>
            <a:tailEnd/>
          </a:ln>
        </p:spPr>
      </p:pic>
      <p:grpSp>
        <p:nvGrpSpPr>
          <p:cNvPr id="27653" name="Group 10"/>
          <p:cNvGrpSpPr>
            <a:grpSpLocks/>
          </p:cNvGrpSpPr>
          <p:nvPr/>
        </p:nvGrpSpPr>
        <p:grpSpPr bwMode="auto">
          <a:xfrm>
            <a:off x="0" y="5715000"/>
            <a:ext cx="9144000" cy="914400"/>
            <a:chOff x="0" y="5943600"/>
            <a:chExt cx="9144000" cy="914400"/>
          </a:xfrm>
        </p:grpSpPr>
        <p:sp>
          <p:nvSpPr>
            <p:cNvPr id="17" name="Rectangle 16"/>
            <p:cNvSpPr/>
            <p:nvPr/>
          </p:nvSpPr>
          <p:spPr>
            <a:xfrm>
              <a:off x="0" y="5943600"/>
              <a:ext cx="9144000" cy="914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8" name="Rectangle 17"/>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grpSp>
      <p:sp>
        <p:nvSpPr>
          <p:cNvPr id="27654" name="مستطيل 10"/>
          <p:cNvSpPr>
            <a:spLocks noChangeArrowheads="1"/>
          </p:cNvSpPr>
          <p:nvPr/>
        </p:nvSpPr>
        <p:spPr bwMode="auto">
          <a:xfrm>
            <a:off x="2133600" y="3657600"/>
            <a:ext cx="3733800" cy="461963"/>
          </a:xfrm>
          <a:prstGeom prst="rect">
            <a:avLst/>
          </a:prstGeom>
          <a:noFill/>
          <a:ln w="9525">
            <a:noFill/>
            <a:miter lim="800000"/>
            <a:headEnd/>
            <a:tailEnd/>
          </a:ln>
        </p:spPr>
        <p:txBody>
          <a:bodyPr>
            <a:spAutoFit/>
          </a:bodyPr>
          <a:lstStyle/>
          <a:p>
            <a:pPr algn="ctr" rtl="0"/>
            <a:r>
              <a:rPr lang="en-US" sz="2400" b="1"/>
              <a:t> </a:t>
            </a:r>
            <a:endParaRPr lang="ar-SA" sz="2400">
              <a:ea typeface="Majalla UI"/>
              <a:cs typeface="Majalla UI"/>
            </a:endParaRPr>
          </a:p>
        </p:txBody>
      </p:sp>
      <p:pic>
        <p:nvPicPr>
          <p:cNvPr id="10" name="صورة 9" descr="as copy.jpg"/>
          <p:cNvPicPr>
            <a:picLocks noChangeAspect="1"/>
          </p:cNvPicPr>
          <p:nvPr/>
        </p:nvPicPr>
        <p:blipFill>
          <a:blip r:embed="rId3" cstate="print"/>
          <a:stretch>
            <a:fillRect/>
          </a:stretch>
        </p:blipFill>
        <p:spPr>
          <a:xfrm>
            <a:off x="533400" y="990600"/>
            <a:ext cx="1521439" cy="143691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remove" nodeType="afterEffect">
                                  <p:stCondLst>
                                    <p:cond delay="0"/>
                                  </p:stCondLst>
                                  <p:childTnLst>
                                    <p:anim calcmode="lin" valueType="num">
                                      <p:cBhvr>
                                        <p:cTn id="6" dur="5000"/>
                                        <p:tgtEl>
                                          <p:spTgt spid="28677"/>
                                        </p:tgtEl>
                                        <p:attrNameLst>
                                          <p:attrName>ppt_h</p:attrName>
                                        </p:attrNameLst>
                                      </p:cBhvr>
                                      <p:tavLst>
                                        <p:tav tm="0">
                                          <p:val>
                                            <p:strVal val="ppt_h"/>
                                          </p:val>
                                        </p:tav>
                                        <p:tav tm="100000">
                                          <p:val>
                                            <p:strVal val="ppt_h"/>
                                          </p:val>
                                        </p:tav>
                                      </p:tavLst>
                                    </p:anim>
                                    <p:anim calcmode="lin" valueType="num">
                                      <p:cBhvr>
                                        <p:cTn id="7" dur="5000"/>
                                        <p:tgtEl>
                                          <p:spTgt spid="2867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28677"/>
                                        </p:tgtEl>
                                        <p:attrNameLst>
                                          <p:attrName>style.visibility</p:attrName>
                                        </p:attrNameLst>
                                      </p:cBhvr>
                                      <p:to>
                                        <p:strVal val="hidden"/>
                                      </p:to>
                                    </p:set>
                                  </p:childTnLst>
                                </p:cTn>
                              </p:par>
                            </p:childTnLst>
                          </p:cTn>
                        </p:par>
                        <p:par>
                          <p:cTn id="9" fill="hold">
                            <p:stCondLst>
                              <p:cond delay="5000"/>
                            </p:stCondLst>
                            <p:childTnLst>
                              <p:par>
                                <p:cTn id="10" presetID="2"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3000" fill="hold"/>
                                        <p:tgtEl>
                                          <p:spTgt spid="10"/>
                                        </p:tgtEl>
                                        <p:attrNameLst>
                                          <p:attrName>ppt_x</p:attrName>
                                        </p:attrNameLst>
                                      </p:cBhvr>
                                      <p:tavLst>
                                        <p:tav tm="0">
                                          <p:val>
                                            <p:strVal val="1+#ppt_w/2"/>
                                          </p:val>
                                        </p:tav>
                                        <p:tav tm="100000">
                                          <p:val>
                                            <p:strVal val="#ppt_x"/>
                                          </p:val>
                                        </p:tav>
                                      </p:tavLst>
                                    </p:anim>
                                    <p:anim calcmode="lin" valueType="num">
                                      <p:cBhvr additive="base">
                                        <p:cTn id="13" dur="3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6"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10000"/>
                            </p:stCondLst>
                            <p:childTnLst>
                              <p:par>
                                <p:cTn id="19" presetID="2" presetClass="entr" presetSubtype="4" fill="hold" grpId="0" nodeType="afterEffect">
                                  <p:stCondLst>
                                    <p:cond delay="0"/>
                                  </p:stCondLst>
                                  <p:childTnLst>
                                    <p:set>
                                      <p:cBhvr>
                                        <p:cTn id="20" dur="1" fill="hold">
                                          <p:stCondLst>
                                            <p:cond delay="0"/>
                                          </p:stCondLst>
                                        </p:cTn>
                                        <p:tgtEl>
                                          <p:spTgt spid="28675"/>
                                        </p:tgtEl>
                                        <p:attrNameLst>
                                          <p:attrName>style.visibility</p:attrName>
                                        </p:attrNameLst>
                                      </p:cBhvr>
                                      <p:to>
                                        <p:strVal val="visible"/>
                                      </p:to>
                                    </p:set>
                                    <p:anim calcmode="lin" valueType="num">
                                      <p:cBhvr additive="base">
                                        <p:cTn id="21" dur="3000" fill="hold"/>
                                        <p:tgtEl>
                                          <p:spTgt spid="28675"/>
                                        </p:tgtEl>
                                        <p:attrNameLst>
                                          <p:attrName>ppt_x</p:attrName>
                                        </p:attrNameLst>
                                      </p:cBhvr>
                                      <p:tavLst>
                                        <p:tav tm="0">
                                          <p:val>
                                            <p:strVal val="#ppt_x"/>
                                          </p:val>
                                        </p:tav>
                                        <p:tav tm="100000">
                                          <p:val>
                                            <p:strVal val="#ppt_x"/>
                                          </p:val>
                                        </p:tav>
                                      </p:tavLst>
                                    </p:anim>
                                    <p:anim calcmode="lin" valueType="num">
                                      <p:cBhvr additive="base">
                                        <p:cTn id="22" dur="30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67000"/>
            <a:ext cx="8839200" cy="1066800"/>
          </a:xfrm>
        </p:spPr>
        <p:txBody>
          <a:bodyPr/>
          <a:lstStyle/>
          <a:p>
            <a:pPr algn="ctr"/>
            <a:r>
              <a:rPr lang="en-US" sz="3600" b="1" smtClean="0">
                <a:solidFill>
                  <a:srgbClr val="FF0000"/>
                </a:solidFill>
              </a:rPr>
              <a:t>A sentence is a group of the words that</a:t>
            </a:r>
          </a:p>
          <a:p>
            <a:pPr algn="ctr">
              <a:buFont typeface="Wingdings 2" pitchFamily="18" charset="2"/>
              <a:buNone/>
            </a:pPr>
            <a:r>
              <a:rPr lang="en-US" sz="3600" b="1" smtClean="0">
                <a:solidFill>
                  <a:srgbClr val="FF0000"/>
                </a:solidFill>
              </a:rPr>
              <a:t>gives us an idea.</a:t>
            </a:r>
          </a:p>
        </p:txBody>
      </p:sp>
      <p:sp>
        <p:nvSpPr>
          <p:cNvPr id="7171" name="عنوان 3"/>
          <p:cNvSpPr>
            <a:spLocks noGrp="1"/>
          </p:cNvSpPr>
          <p:nvPr>
            <p:ph type="title"/>
          </p:nvPr>
        </p:nvSpPr>
        <p:spPr/>
        <p:txBody>
          <a:bodyPr/>
          <a:lstStyle/>
          <a:p>
            <a:r>
              <a:rPr lang="en-US" smtClean="0"/>
              <a:t> </a:t>
            </a:r>
            <a:endParaRPr lang="ar-SA" smtClean="0"/>
          </a:p>
        </p:txBody>
      </p:sp>
      <p:sp>
        <p:nvSpPr>
          <p:cNvPr id="7" name="مربع نص 6"/>
          <p:cNvSpPr txBox="1">
            <a:spLocks noChangeArrowheads="1"/>
          </p:cNvSpPr>
          <p:nvPr/>
        </p:nvSpPr>
        <p:spPr bwMode="auto">
          <a:xfrm>
            <a:off x="304800" y="990600"/>
            <a:ext cx="6934200" cy="2062163"/>
          </a:xfrm>
          <a:prstGeom prst="rect">
            <a:avLst/>
          </a:prstGeom>
          <a:noFill/>
          <a:ln w="9525">
            <a:noFill/>
            <a:miter lim="800000"/>
            <a:headEnd/>
            <a:tailEnd/>
          </a:ln>
        </p:spPr>
        <p:txBody>
          <a:bodyPr>
            <a:spAutoFit/>
          </a:bodyPr>
          <a:lstStyle/>
          <a:p>
            <a:pPr algn="ctr" rtl="0"/>
            <a:r>
              <a:rPr lang="en-US" sz="3200">
                <a:solidFill>
                  <a:schemeClr val="tx2"/>
                </a:solidFill>
                <a:ea typeface="Majalla UI"/>
                <a:cs typeface="Majalla UI"/>
              </a:rPr>
              <a:t>What is the meaning of the sentence and how many types are there in English Language?</a:t>
            </a:r>
            <a:endParaRPr lang="ar-SA" sz="3200">
              <a:solidFill>
                <a:schemeClr val="tx2"/>
              </a:solidFill>
              <a:ea typeface="Majalla UI"/>
              <a:cs typeface="Majalla UI"/>
            </a:endParaRPr>
          </a:p>
          <a:p>
            <a:pPr algn="ctr" rtl="0"/>
            <a:endParaRPr lang="en-US" sz="3200">
              <a:solidFill>
                <a:schemeClr val="tx2"/>
              </a:solidFill>
              <a:ea typeface="Majalla UI"/>
              <a:cs typeface="Majalla UI"/>
            </a:endParaRPr>
          </a:p>
        </p:txBody>
      </p:sp>
      <p:pic>
        <p:nvPicPr>
          <p:cNvPr id="8" name="صورة 7" descr="images (3).jpg"/>
          <p:cNvPicPr>
            <a:picLocks noChangeAspect="1"/>
          </p:cNvPicPr>
          <p:nvPr/>
        </p:nvPicPr>
        <p:blipFill>
          <a:blip r:embed="rId3" cstate="print"/>
          <a:srcRect/>
          <a:stretch>
            <a:fillRect/>
          </a:stretch>
        </p:blipFill>
        <p:spPr bwMode="auto">
          <a:xfrm>
            <a:off x="7391400" y="698500"/>
            <a:ext cx="1752600" cy="1312863"/>
          </a:xfrm>
          <a:prstGeom prst="rect">
            <a:avLst/>
          </a:prstGeom>
          <a:noFill/>
          <a:ln w="9525">
            <a:noFill/>
            <a:miter lim="800000"/>
            <a:headEnd/>
            <a:tailEnd/>
          </a:ln>
        </p:spPr>
      </p:pic>
      <p:sp>
        <p:nvSpPr>
          <p:cNvPr id="6" name="مربع نص 5"/>
          <p:cNvSpPr txBox="1">
            <a:spLocks noChangeArrowheads="1"/>
          </p:cNvSpPr>
          <p:nvPr/>
        </p:nvSpPr>
        <p:spPr bwMode="auto">
          <a:xfrm>
            <a:off x="533400" y="4038600"/>
            <a:ext cx="7467600" cy="2678113"/>
          </a:xfrm>
          <a:prstGeom prst="rect">
            <a:avLst/>
          </a:prstGeom>
          <a:noFill/>
          <a:ln w="9525">
            <a:noFill/>
            <a:miter lim="800000"/>
            <a:headEnd/>
            <a:tailEnd/>
          </a:ln>
        </p:spPr>
        <p:txBody>
          <a:bodyPr>
            <a:spAutoFit/>
          </a:bodyPr>
          <a:lstStyle/>
          <a:p>
            <a:pPr algn="l" rtl="0"/>
            <a:r>
              <a:rPr lang="en-US" sz="2800">
                <a:solidFill>
                  <a:srgbClr val="0070C0"/>
                </a:solidFill>
              </a:rPr>
              <a:t>There are four types of the sentences.</a:t>
            </a:r>
          </a:p>
          <a:p>
            <a:pPr algn="l" rtl="0"/>
            <a:endParaRPr lang="en-US" sz="2800"/>
          </a:p>
          <a:p>
            <a:pPr algn="l" rtl="0">
              <a:buFont typeface="Wingdings" pitchFamily="2" charset="2"/>
              <a:buChar char="v"/>
            </a:pPr>
            <a:r>
              <a:rPr lang="en-US" sz="2800"/>
              <a:t> </a:t>
            </a:r>
            <a:r>
              <a:rPr lang="en-US" sz="2800">
                <a:solidFill>
                  <a:srgbClr val="92D050"/>
                </a:solidFill>
              </a:rPr>
              <a:t>Simple sentence.</a:t>
            </a:r>
          </a:p>
          <a:p>
            <a:pPr algn="l" rtl="0">
              <a:buFont typeface="Wingdings" pitchFamily="2" charset="2"/>
              <a:buChar char="v"/>
            </a:pPr>
            <a:r>
              <a:rPr lang="en-US" sz="2800"/>
              <a:t> </a:t>
            </a:r>
            <a:r>
              <a:rPr lang="en-US" sz="2800">
                <a:solidFill>
                  <a:srgbClr val="00B050"/>
                </a:solidFill>
              </a:rPr>
              <a:t>Compound sentence.</a:t>
            </a:r>
          </a:p>
          <a:p>
            <a:pPr algn="l" rtl="0">
              <a:buFont typeface="Wingdings" pitchFamily="2" charset="2"/>
              <a:buChar char="v"/>
            </a:pPr>
            <a:r>
              <a:rPr lang="en-US" sz="2800"/>
              <a:t> </a:t>
            </a:r>
            <a:r>
              <a:rPr lang="en-US" sz="2800">
                <a:solidFill>
                  <a:srgbClr val="FFC000"/>
                </a:solidFill>
              </a:rPr>
              <a:t>Complex sentence.</a:t>
            </a:r>
          </a:p>
          <a:p>
            <a:pPr algn="l" rtl="0">
              <a:buFont typeface="Wingdings" pitchFamily="2" charset="2"/>
              <a:buChar char="v"/>
            </a:pPr>
            <a:r>
              <a:rPr lang="en-US" sz="2800"/>
              <a:t> </a:t>
            </a:r>
            <a:r>
              <a:rPr lang="en-US" sz="2800">
                <a:solidFill>
                  <a:srgbClr val="FF0000"/>
                </a:solidFill>
              </a:rPr>
              <a:t>Compound and Complex sentence</a:t>
            </a:r>
            <a:endParaRPr lang="ar-SA" sz="2800">
              <a:solidFill>
                <a:srgbClr val="FF0000"/>
              </a:solidFill>
              <a:ea typeface="Majalla UI"/>
              <a:cs typeface="Majalla U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12"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0" fill="hold"/>
                                        <p:tgtEl>
                                          <p:spTgt spid="8"/>
                                        </p:tgtEl>
                                        <p:attrNameLst>
                                          <p:attrName>ppt_x</p:attrName>
                                        </p:attrNameLst>
                                      </p:cBhvr>
                                      <p:tavLst>
                                        <p:tav tm="0">
                                          <p:val>
                                            <p:strVal val="0-#ppt_w/2"/>
                                          </p:val>
                                        </p:tav>
                                        <p:tav tm="100000">
                                          <p:val>
                                            <p:strVal val="#ppt_x"/>
                                          </p:val>
                                        </p:tav>
                                      </p:tavLst>
                                    </p:anim>
                                    <p:anim calcmode="lin" valueType="num">
                                      <p:cBhvr additive="base">
                                        <p:cTn id="13" dur="30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3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5"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iterate type="lt">
                                    <p:tmPct val="0"/>
                                  </p:iterate>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linds(horizontal)">
                                      <p:cBhvr>
                                        <p:cTn id="30" dur="3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iterate type="lt">
                                    <p:tmPct val="0"/>
                                  </p:iterate>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3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6" dur="30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iterate type="lt">
                                    <p:tmPct val="0"/>
                                  </p:iterate>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3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2" dur="3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iterate type="lt">
                                    <p:tmPct val="0"/>
                                  </p:iterate>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3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8" dur="3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nodeType="clickEffect">
                                  <p:stCondLst>
                                    <p:cond delay="0"/>
                                  </p:stCondLst>
                                  <p:iterate type="lt">
                                    <p:tmPct val="0"/>
                                  </p:iterate>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3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4" dur="3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altLang="en-US" b="1" smtClean="0">
                <a:solidFill>
                  <a:srgbClr val="FF0000"/>
                </a:solidFill>
              </a:rPr>
              <a:t>Simple Sentence.</a:t>
            </a:r>
          </a:p>
        </p:txBody>
      </p:sp>
      <p:sp>
        <p:nvSpPr>
          <p:cNvPr id="13315" name="Rectangle 4" descr="Rectangle: Click to edit Master text styles&#10;Second level&#10;Third level&#10;Fourth level&#10;Fifth level"/>
          <p:cNvSpPr>
            <a:spLocks noGrp="1" noChangeArrowheads="1"/>
          </p:cNvSpPr>
          <p:nvPr>
            <p:ph idx="1"/>
          </p:nvPr>
        </p:nvSpPr>
        <p:spPr/>
        <p:txBody>
          <a:bodyPr/>
          <a:lstStyle/>
          <a:p>
            <a:pPr eaLnBrk="1" hangingPunct="1">
              <a:lnSpc>
                <a:spcPct val="170000"/>
              </a:lnSpc>
            </a:pPr>
            <a:r>
              <a:rPr lang="en-US" altLang="en-US" b="1" smtClean="0"/>
              <a:t>   A simple sentence has one subject  and one predicate.</a:t>
            </a:r>
          </a:p>
          <a:p>
            <a:pPr eaLnBrk="1" hangingPunct="1">
              <a:lnSpc>
                <a:spcPct val="170000"/>
              </a:lnSpc>
              <a:buFont typeface="Wingdings" pitchFamily="2" charset="2"/>
              <a:buChar char="Ø"/>
            </a:pPr>
            <a:endParaRPr lang="en-US" altLang="en-US" b="1" smtClean="0"/>
          </a:p>
        </p:txBody>
      </p:sp>
      <p:pic>
        <p:nvPicPr>
          <p:cNvPr id="13316" name="Picture 6" descr="yoxe_hit[1]"/>
          <p:cNvPicPr>
            <a:picLocks noChangeAspect="1" noChangeArrowheads="1"/>
          </p:cNvPicPr>
          <p:nvPr/>
        </p:nvPicPr>
        <p:blipFill>
          <a:blip r:embed="rId2" cstate="print"/>
          <a:srcRect/>
          <a:stretch>
            <a:fillRect/>
          </a:stretch>
        </p:blipFill>
        <p:spPr bwMode="auto">
          <a:xfrm>
            <a:off x="4876800" y="3581400"/>
            <a:ext cx="2962275" cy="16827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3000" fill="hold"/>
                                        <p:tgtEl>
                                          <p:spTgt spid="13314"/>
                                        </p:tgtEl>
                                        <p:attrNameLst>
                                          <p:attrName>ppt_x</p:attrName>
                                        </p:attrNameLst>
                                      </p:cBhvr>
                                      <p:tavLst>
                                        <p:tav tm="0">
                                          <p:val>
                                            <p:strVal val="1+#ppt_w/2"/>
                                          </p:val>
                                        </p:tav>
                                        <p:tav tm="100000">
                                          <p:val>
                                            <p:strVal val="#ppt_x"/>
                                          </p:val>
                                        </p:tav>
                                      </p:tavLst>
                                    </p:anim>
                                    <p:anim calcmode="lin" valueType="num">
                                      <p:cBhvr additive="base">
                                        <p:cTn id="8" dur="30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circle(in)">
                                      <p:cBhvr>
                                        <p:cTn id="13" dur="3000"/>
                                        <p:tgtEl>
                                          <p:spTgt spid="13315">
                                            <p:txEl>
                                              <p:pRg st="0" end="0"/>
                                            </p:txEl>
                                          </p:spTgt>
                                        </p:tgtEl>
                                      </p:cBhvr>
                                    </p:animEffect>
                                  </p:childTnLst>
                                </p:cTn>
                              </p:par>
                            </p:childTnLst>
                          </p:cTn>
                        </p:par>
                        <p:par>
                          <p:cTn id="14" fill="hold">
                            <p:stCondLst>
                              <p:cond delay="3000"/>
                            </p:stCondLst>
                            <p:childTnLst>
                              <p:par>
                                <p:cTn id="15" presetID="3" presetClass="entr" presetSubtype="10" fill="hold" nodeType="after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linds(horizontal)">
                                      <p:cBhvr>
                                        <p:cTn id="17"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066800"/>
            <a:ext cx="4724400" cy="781050"/>
          </a:xfrm>
        </p:spPr>
        <p:txBody>
          <a:bodyPr/>
          <a:lstStyle/>
          <a:p>
            <a:pPr eaLnBrk="1" hangingPunct="1"/>
            <a:r>
              <a:rPr lang="en-US" altLang="en-US" b="1" smtClean="0"/>
              <a:t>Simple Sentence.</a:t>
            </a:r>
          </a:p>
        </p:txBody>
      </p:sp>
      <p:sp>
        <p:nvSpPr>
          <p:cNvPr id="11267" name="Text Box 4"/>
          <p:cNvSpPr txBox="1">
            <a:spLocks noChangeArrowheads="1"/>
          </p:cNvSpPr>
          <p:nvPr/>
        </p:nvSpPr>
        <p:spPr bwMode="auto">
          <a:xfrm>
            <a:off x="1371600" y="3505200"/>
            <a:ext cx="6656388" cy="584200"/>
          </a:xfrm>
          <a:prstGeom prst="rect">
            <a:avLst/>
          </a:prstGeom>
          <a:solidFill>
            <a:schemeClr val="accent4">
              <a:lumMod val="20000"/>
              <a:lumOff val="80000"/>
            </a:schemeClr>
          </a:solidFill>
          <a:ln w="9525">
            <a:solidFill>
              <a:schemeClr val="accent1">
                <a:lumMod val="75000"/>
              </a:schemeClr>
            </a:solidFill>
            <a:miter lim="800000"/>
            <a:headEnd/>
            <a:tailEnd/>
          </a:ln>
        </p:spPr>
        <p:txBody>
          <a:bodyPr wrap="none">
            <a:spAutoFit/>
          </a:bodyPr>
          <a:lstStyle/>
          <a:p>
            <a:pPr algn="l" rtl="0">
              <a:defRPr/>
            </a:pPr>
            <a:r>
              <a:rPr lang="en-US" sz="3200" b="1" dirty="0">
                <a:solidFill>
                  <a:srgbClr val="294BD9"/>
                </a:solidFill>
                <a:cs typeface="+mn-cs"/>
              </a:rPr>
              <a:t>We  </a:t>
            </a:r>
            <a:r>
              <a:rPr lang="en-US" sz="3200" b="1" dirty="0">
                <a:cs typeface="+mn-cs"/>
              </a:rPr>
              <a:t> </a:t>
            </a:r>
            <a:r>
              <a:rPr lang="en-US" sz="3200" b="1" dirty="0">
                <a:solidFill>
                  <a:srgbClr val="58A034"/>
                </a:solidFill>
                <a:cs typeface="+mn-cs"/>
              </a:rPr>
              <a:t>went  </a:t>
            </a:r>
            <a:r>
              <a:rPr lang="en-US" sz="3200" b="1" dirty="0">
                <a:solidFill>
                  <a:srgbClr val="E400A8"/>
                </a:solidFill>
                <a:cs typeface="+mn-cs"/>
              </a:rPr>
              <a:t>to Baghdad yesterday.</a:t>
            </a:r>
          </a:p>
        </p:txBody>
      </p:sp>
      <p:sp>
        <p:nvSpPr>
          <p:cNvPr id="11268" name="Text Box 5"/>
          <p:cNvSpPr txBox="1">
            <a:spLocks noChangeArrowheads="1"/>
          </p:cNvSpPr>
          <p:nvPr/>
        </p:nvSpPr>
        <p:spPr bwMode="auto">
          <a:xfrm>
            <a:off x="762000" y="2057400"/>
            <a:ext cx="1700213" cy="528638"/>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algn="l" rtl="0">
              <a:defRPr/>
            </a:pPr>
            <a:r>
              <a:rPr lang="en-US" sz="2800" b="1" dirty="0">
                <a:solidFill>
                  <a:srgbClr val="294BD9"/>
                </a:solidFill>
                <a:cs typeface="+mn-cs"/>
              </a:rPr>
              <a:t>Pronoun</a:t>
            </a:r>
          </a:p>
        </p:txBody>
      </p:sp>
      <p:sp>
        <p:nvSpPr>
          <p:cNvPr id="11269" name="Text Box 6"/>
          <p:cNvSpPr txBox="1">
            <a:spLocks noChangeArrowheads="1"/>
          </p:cNvSpPr>
          <p:nvPr/>
        </p:nvSpPr>
        <p:spPr bwMode="auto">
          <a:xfrm>
            <a:off x="2971800" y="2057400"/>
            <a:ext cx="1023938" cy="528638"/>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algn="l" rtl="0">
              <a:defRPr/>
            </a:pPr>
            <a:r>
              <a:rPr lang="en-US" sz="2800" b="1" dirty="0">
                <a:solidFill>
                  <a:srgbClr val="58A034"/>
                </a:solidFill>
                <a:cs typeface="+mn-cs"/>
              </a:rPr>
              <a:t>Verb</a:t>
            </a:r>
          </a:p>
        </p:txBody>
      </p:sp>
      <p:sp>
        <p:nvSpPr>
          <p:cNvPr id="15366" name="Text Box 7"/>
          <p:cNvSpPr txBox="1">
            <a:spLocks noChangeArrowheads="1"/>
          </p:cNvSpPr>
          <p:nvPr/>
        </p:nvSpPr>
        <p:spPr bwMode="auto">
          <a:xfrm>
            <a:off x="457200" y="4876800"/>
            <a:ext cx="2895600" cy="528638"/>
          </a:xfrm>
          <a:prstGeom prst="rect">
            <a:avLst/>
          </a:prstGeom>
          <a:solidFill>
            <a:schemeClr val="bg1"/>
          </a:solidFill>
          <a:ln w="9525">
            <a:solidFill>
              <a:schemeClr val="tx1"/>
            </a:solidFill>
            <a:miter lim="800000"/>
            <a:headEnd/>
            <a:tailEnd/>
          </a:ln>
        </p:spPr>
        <p:txBody>
          <a:bodyPr>
            <a:spAutoFit/>
          </a:bodyPr>
          <a:lstStyle/>
          <a:p>
            <a:pPr algn="l" rtl="0"/>
            <a:r>
              <a:rPr lang="en-US" altLang="en-US" sz="2800" b="1"/>
              <a:t>Simple subject</a:t>
            </a:r>
          </a:p>
        </p:txBody>
      </p:sp>
      <p:sp>
        <p:nvSpPr>
          <p:cNvPr id="15367" name="Text Box 8"/>
          <p:cNvSpPr txBox="1">
            <a:spLocks noChangeArrowheads="1"/>
          </p:cNvSpPr>
          <p:nvPr/>
        </p:nvSpPr>
        <p:spPr bwMode="auto">
          <a:xfrm>
            <a:off x="3886200" y="4876800"/>
            <a:ext cx="3810000" cy="528638"/>
          </a:xfrm>
          <a:prstGeom prst="rect">
            <a:avLst/>
          </a:prstGeom>
          <a:solidFill>
            <a:schemeClr val="bg1"/>
          </a:solidFill>
          <a:ln w="9525">
            <a:solidFill>
              <a:schemeClr val="tx1"/>
            </a:solidFill>
            <a:miter lim="800000"/>
            <a:headEnd/>
            <a:tailEnd/>
          </a:ln>
        </p:spPr>
        <p:txBody>
          <a:bodyPr>
            <a:spAutoFit/>
          </a:bodyPr>
          <a:lstStyle/>
          <a:p>
            <a:pPr algn="l" rtl="0"/>
            <a:r>
              <a:rPr lang="en-US" altLang="en-US" sz="2800" b="1"/>
              <a:t>Complete predicate</a:t>
            </a:r>
          </a:p>
        </p:txBody>
      </p:sp>
      <p:sp>
        <p:nvSpPr>
          <p:cNvPr id="15368" name="Line 9"/>
          <p:cNvSpPr>
            <a:spLocks noChangeShapeType="1"/>
          </p:cNvSpPr>
          <p:nvPr/>
        </p:nvSpPr>
        <p:spPr bwMode="auto">
          <a:xfrm>
            <a:off x="1524000" y="2590800"/>
            <a:ext cx="228600" cy="914400"/>
          </a:xfrm>
          <a:prstGeom prst="line">
            <a:avLst/>
          </a:prstGeom>
          <a:noFill/>
          <a:ln w="38100">
            <a:solidFill>
              <a:schemeClr val="tx1"/>
            </a:solidFill>
            <a:round/>
            <a:headEnd/>
            <a:tailEnd type="arrow" w="med" len="med"/>
          </a:ln>
        </p:spPr>
        <p:txBody>
          <a:bodyPr wrap="none"/>
          <a:lstStyle/>
          <a:p>
            <a:endParaRPr lang="ar-SA"/>
          </a:p>
        </p:txBody>
      </p:sp>
      <p:sp>
        <p:nvSpPr>
          <p:cNvPr id="15369" name="Line 10"/>
          <p:cNvSpPr>
            <a:spLocks noChangeShapeType="1"/>
          </p:cNvSpPr>
          <p:nvPr/>
        </p:nvSpPr>
        <p:spPr bwMode="auto">
          <a:xfrm flipV="1">
            <a:off x="1600200" y="4114800"/>
            <a:ext cx="152400" cy="762000"/>
          </a:xfrm>
          <a:prstGeom prst="line">
            <a:avLst/>
          </a:prstGeom>
          <a:noFill/>
          <a:ln w="38100">
            <a:solidFill>
              <a:schemeClr val="tx1"/>
            </a:solidFill>
            <a:round/>
            <a:headEnd/>
            <a:tailEnd type="arrow" w="med" len="med"/>
          </a:ln>
        </p:spPr>
        <p:txBody>
          <a:bodyPr wrap="none"/>
          <a:lstStyle/>
          <a:p>
            <a:endParaRPr lang="ar-SA"/>
          </a:p>
        </p:txBody>
      </p:sp>
      <p:sp>
        <p:nvSpPr>
          <p:cNvPr id="15370" name="Line 11"/>
          <p:cNvSpPr>
            <a:spLocks noChangeShapeType="1"/>
          </p:cNvSpPr>
          <p:nvPr/>
        </p:nvSpPr>
        <p:spPr bwMode="auto">
          <a:xfrm flipH="1">
            <a:off x="2895600" y="2590800"/>
            <a:ext cx="685800" cy="914400"/>
          </a:xfrm>
          <a:prstGeom prst="line">
            <a:avLst/>
          </a:prstGeom>
          <a:noFill/>
          <a:ln w="38100">
            <a:solidFill>
              <a:schemeClr val="tx1"/>
            </a:solidFill>
            <a:round/>
            <a:headEnd/>
            <a:tailEnd type="arrow" w="med" len="med"/>
          </a:ln>
        </p:spPr>
        <p:txBody>
          <a:bodyPr wrap="none"/>
          <a:lstStyle/>
          <a:p>
            <a:endParaRPr lang="ar-SA"/>
          </a:p>
        </p:txBody>
      </p:sp>
      <p:sp>
        <p:nvSpPr>
          <p:cNvPr id="15371" name="AutoShape 12"/>
          <p:cNvSpPr>
            <a:spLocks/>
          </p:cNvSpPr>
          <p:nvPr/>
        </p:nvSpPr>
        <p:spPr bwMode="auto">
          <a:xfrm rot="-5400000">
            <a:off x="3987801" y="2619375"/>
            <a:ext cx="781050" cy="3730625"/>
          </a:xfrm>
          <a:prstGeom prst="leftBrace">
            <a:avLst>
              <a:gd name="adj1" fmla="val 44315"/>
              <a:gd name="adj2" fmla="val 51880"/>
            </a:avLst>
          </a:prstGeom>
          <a:noFill/>
          <a:ln w="38100">
            <a:solidFill>
              <a:schemeClr val="tx1"/>
            </a:solidFill>
            <a:round/>
            <a:headEnd/>
            <a:tailEnd/>
          </a:ln>
        </p:spPr>
        <p:txBody>
          <a:bodyPr wrap="none" anchor="ctr"/>
          <a:lstStyle/>
          <a:p>
            <a:pPr algn="l" rtl="0"/>
            <a:endParaRPr lang="es-ES" altLang="en-US"/>
          </a:p>
        </p:txBody>
      </p:sp>
      <p:sp>
        <p:nvSpPr>
          <p:cNvPr id="11276" name="Text Box 13"/>
          <p:cNvSpPr txBox="1">
            <a:spLocks noChangeArrowheads="1"/>
          </p:cNvSpPr>
          <p:nvPr/>
        </p:nvSpPr>
        <p:spPr bwMode="auto">
          <a:xfrm>
            <a:off x="4495800" y="2057400"/>
            <a:ext cx="3863975" cy="528638"/>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pPr algn="l" rtl="0">
              <a:defRPr/>
            </a:pPr>
            <a:r>
              <a:rPr lang="en-US" sz="2800" b="1" dirty="0">
                <a:solidFill>
                  <a:srgbClr val="E400A8"/>
                </a:solidFill>
                <a:cs typeface="+mn-cs"/>
              </a:rPr>
              <a:t>Prepositional phrase</a:t>
            </a:r>
          </a:p>
        </p:txBody>
      </p:sp>
      <p:sp>
        <p:nvSpPr>
          <p:cNvPr id="15373" name="AutoShape 14"/>
          <p:cNvSpPr>
            <a:spLocks/>
          </p:cNvSpPr>
          <p:nvPr/>
        </p:nvSpPr>
        <p:spPr bwMode="auto">
          <a:xfrm rot="5400000">
            <a:off x="4533900" y="1790700"/>
            <a:ext cx="914400" cy="2514600"/>
          </a:xfrm>
          <a:prstGeom prst="leftBrace">
            <a:avLst>
              <a:gd name="adj1" fmla="val 30556"/>
              <a:gd name="adj2" fmla="val 50435"/>
            </a:avLst>
          </a:prstGeom>
          <a:noFill/>
          <a:ln w="38100">
            <a:solidFill>
              <a:schemeClr val="tx1"/>
            </a:solidFill>
            <a:round/>
            <a:headEnd/>
            <a:tailEnd/>
          </a:ln>
        </p:spPr>
        <p:txBody>
          <a:bodyPr wrap="none" anchor="ctr"/>
          <a:lstStyle/>
          <a:p>
            <a:pPr algn="l" rtl="0"/>
            <a:endParaRPr lang="es-ES" altLang="en-US"/>
          </a:p>
        </p:txBody>
      </p:sp>
      <p:pic>
        <p:nvPicPr>
          <p:cNvPr id="14" name="Picture 6" descr="pgwgcsns[1]"/>
          <p:cNvPicPr>
            <a:picLocks noChangeAspect="1" noChangeArrowheads="1" noCrop="1"/>
          </p:cNvPicPr>
          <p:nvPr/>
        </p:nvPicPr>
        <p:blipFill>
          <a:blip r:embed="rId3" cstate="print"/>
          <a:srcRect/>
          <a:stretch>
            <a:fillRect/>
          </a:stretch>
        </p:blipFill>
        <p:spPr bwMode="auto">
          <a:xfrm>
            <a:off x="7315200" y="457200"/>
            <a:ext cx="1600200" cy="16002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3000" fill="hold"/>
                                        <p:tgtEl>
                                          <p:spTgt spid="15362"/>
                                        </p:tgtEl>
                                        <p:attrNameLst>
                                          <p:attrName>ppt_x</p:attrName>
                                        </p:attrNameLst>
                                      </p:cBhvr>
                                      <p:tavLst>
                                        <p:tav tm="0">
                                          <p:val>
                                            <p:strVal val="0-#ppt_w/2"/>
                                          </p:val>
                                        </p:tav>
                                        <p:tav tm="100000">
                                          <p:val>
                                            <p:strVal val="#ppt_x"/>
                                          </p:val>
                                        </p:tav>
                                      </p:tavLst>
                                    </p:anim>
                                    <p:anim calcmode="lin" valueType="num">
                                      <p:cBhvr additive="base">
                                        <p:cTn id="8" dur="3000" fill="hold"/>
                                        <p:tgtEl>
                                          <p:spTgt spid="1536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1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3000" fill="hold"/>
                                        <p:tgtEl>
                                          <p:spTgt spid="14"/>
                                        </p:tgtEl>
                                        <p:attrNameLst>
                                          <p:attrName>ppt_x</p:attrName>
                                        </p:attrNameLst>
                                      </p:cBhvr>
                                      <p:tavLst>
                                        <p:tav tm="0">
                                          <p:val>
                                            <p:strVal val="0-#ppt_w/2"/>
                                          </p:val>
                                        </p:tav>
                                        <p:tav tm="100000">
                                          <p:val>
                                            <p:strVal val="#ppt_x"/>
                                          </p:val>
                                        </p:tav>
                                      </p:tavLst>
                                    </p:anim>
                                    <p:anim calcmode="lin" valueType="num">
                                      <p:cBhvr additive="base">
                                        <p:cTn id="13" dur="30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box(in)">
                                      <p:cBhvr>
                                        <p:cTn id="18" dur="3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268"/>
                                        </p:tgtEl>
                                        <p:attrNameLst>
                                          <p:attrName>style.visibility</p:attrName>
                                        </p:attrNameLst>
                                      </p:cBhvr>
                                      <p:to>
                                        <p:strVal val="visible"/>
                                      </p:to>
                                    </p:set>
                                    <p:anim calcmode="lin" valueType="num">
                                      <p:cBhvr additive="base">
                                        <p:cTn id="23" dur="3000" fill="hold"/>
                                        <p:tgtEl>
                                          <p:spTgt spid="11268"/>
                                        </p:tgtEl>
                                        <p:attrNameLst>
                                          <p:attrName>ppt_x</p:attrName>
                                        </p:attrNameLst>
                                      </p:cBhvr>
                                      <p:tavLst>
                                        <p:tav tm="0">
                                          <p:val>
                                            <p:strVal val="#ppt_x"/>
                                          </p:val>
                                        </p:tav>
                                        <p:tav tm="100000">
                                          <p:val>
                                            <p:strVal val="#ppt_x"/>
                                          </p:val>
                                        </p:tav>
                                      </p:tavLst>
                                    </p:anim>
                                    <p:anim calcmode="lin" valueType="num">
                                      <p:cBhvr additive="base">
                                        <p:cTn id="24" dur="3000" fill="hold"/>
                                        <p:tgtEl>
                                          <p:spTgt spid="11268"/>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5368"/>
                                        </p:tgtEl>
                                        <p:attrNameLst>
                                          <p:attrName>style.visibility</p:attrName>
                                        </p:attrNameLst>
                                      </p:cBhvr>
                                      <p:to>
                                        <p:strVal val="visible"/>
                                      </p:to>
                                    </p:set>
                                    <p:anim calcmode="lin" valueType="num">
                                      <p:cBhvr additive="base">
                                        <p:cTn id="28" dur="1000" fill="hold"/>
                                        <p:tgtEl>
                                          <p:spTgt spid="15368"/>
                                        </p:tgtEl>
                                        <p:attrNameLst>
                                          <p:attrName>ppt_x</p:attrName>
                                        </p:attrNameLst>
                                      </p:cBhvr>
                                      <p:tavLst>
                                        <p:tav tm="0">
                                          <p:val>
                                            <p:strVal val="#ppt_x"/>
                                          </p:val>
                                        </p:tav>
                                        <p:tav tm="100000">
                                          <p:val>
                                            <p:strVal val="#ppt_x"/>
                                          </p:val>
                                        </p:tav>
                                      </p:tavLst>
                                    </p:anim>
                                    <p:anim calcmode="lin" valueType="num">
                                      <p:cBhvr additive="base">
                                        <p:cTn id="29" dur="10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269"/>
                                        </p:tgtEl>
                                        <p:attrNameLst>
                                          <p:attrName>style.visibility</p:attrName>
                                        </p:attrNameLst>
                                      </p:cBhvr>
                                      <p:to>
                                        <p:strVal val="visible"/>
                                      </p:to>
                                    </p:set>
                                    <p:anim calcmode="lin" valueType="num">
                                      <p:cBhvr additive="base">
                                        <p:cTn id="34" dur="3000" fill="hold"/>
                                        <p:tgtEl>
                                          <p:spTgt spid="11269"/>
                                        </p:tgtEl>
                                        <p:attrNameLst>
                                          <p:attrName>ppt_x</p:attrName>
                                        </p:attrNameLst>
                                      </p:cBhvr>
                                      <p:tavLst>
                                        <p:tav tm="0">
                                          <p:val>
                                            <p:strVal val="#ppt_x"/>
                                          </p:val>
                                        </p:tav>
                                        <p:tav tm="100000">
                                          <p:val>
                                            <p:strVal val="#ppt_x"/>
                                          </p:val>
                                        </p:tav>
                                      </p:tavLst>
                                    </p:anim>
                                    <p:anim calcmode="lin" valueType="num">
                                      <p:cBhvr additive="base">
                                        <p:cTn id="35" dur="3000" fill="hold"/>
                                        <p:tgtEl>
                                          <p:spTgt spid="11269"/>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15370"/>
                                        </p:tgtEl>
                                        <p:attrNameLst>
                                          <p:attrName>style.visibility</p:attrName>
                                        </p:attrNameLst>
                                      </p:cBhvr>
                                      <p:to>
                                        <p:strVal val="visible"/>
                                      </p:to>
                                    </p:set>
                                    <p:anim calcmode="lin" valueType="num">
                                      <p:cBhvr additive="base">
                                        <p:cTn id="39" dur="1000" fill="hold"/>
                                        <p:tgtEl>
                                          <p:spTgt spid="15370"/>
                                        </p:tgtEl>
                                        <p:attrNameLst>
                                          <p:attrName>ppt_x</p:attrName>
                                        </p:attrNameLst>
                                      </p:cBhvr>
                                      <p:tavLst>
                                        <p:tav tm="0">
                                          <p:val>
                                            <p:strVal val="#ppt_x"/>
                                          </p:val>
                                        </p:tav>
                                        <p:tav tm="100000">
                                          <p:val>
                                            <p:strVal val="#ppt_x"/>
                                          </p:val>
                                        </p:tav>
                                      </p:tavLst>
                                    </p:anim>
                                    <p:anim calcmode="lin" valueType="num">
                                      <p:cBhvr additive="base">
                                        <p:cTn id="40" dur="10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276"/>
                                        </p:tgtEl>
                                        <p:attrNameLst>
                                          <p:attrName>style.visibility</p:attrName>
                                        </p:attrNameLst>
                                      </p:cBhvr>
                                      <p:to>
                                        <p:strVal val="visible"/>
                                      </p:to>
                                    </p:set>
                                    <p:anim calcmode="lin" valueType="num">
                                      <p:cBhvr additive="base">
                                        <p:cTn id="45" dur="3000" fill="hold"/>
                                        <p:tgtEl>
                                          <p:spTgt spid="11276"/>
                                        </p:tgtEl>
                                        <p:attrNameLst>
                                          <p:attrName>ppt_x</p:attrName>
                                        </p:attrNameLst>
                                      </p:cBhvr>
                                      <p:tavLst>
                                        <p:tav tm="0">
                                          <p:val>
                                            <p:strVal val="#ppt_x"/>
                                          </p:val>
                                        </p:tav>
                                        <p:tav tm="100000">
                                          <p:val>
                                            <p:strVal val="#ppt_x"/>
                                          </p:val>
                                        </p:tav>
                                      </p:tavLst>
                                    </p:anim>
                                    <p:anim calcmode="lin" valueType="num">
                                      <p:cBhvr additive="base">
                                        <p:cTn id="46" dur="3000" fill="hold"/>
                                        <p:tgtEl>
                                          <p:spTgt spid="11276"/>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15373"/>
                                        </p:tgtEl>
                                        <p:attrNameLst>
                                          <p:attrName>style.visibility</p:attrName>
                                        </p:attrNameLst>
                                      </p:cBhvr>
                                      <p:to>
                                        <p:strVal val="visible"/>
                                      </p:to>
                                    </p:set>
                                    <p:anim calcmode="lin" valueType="num">
                                      <p:cBhvr additive="base">
                                        <p:cTn id="50" dur="1000" fill="hold"/>
                                        <p:tgtEl>
                                          <p:spTgt spid="15373"/>
                                        </p:tgtEl>
                                        <p:attrNameLst>
                                          <p:attrName>ppt_x</p:attrName>
                                        </p:attrNameLst>
                                      </p:cBhvr>
                                      <p:tavLst>
                                        <p:tav tm="0">
                                          <p:val>
                                            <p:strVal val="#ppt_x"/>
                                          </p:val>
                                        </p:tav>
                                        <p:tav tm="100000">
                                          <p:val>
                                            <p:strVal val="#ppt_x"/>
                                          </p:val>
                                        </p:tav>
                                      </p:tavLst>
                                    </p:anim>
                                    <p:anim calcmode="lin" valueType="num">
                                      <p:cBhvr additive="base">
                                        <p:cTn id="51" dur="10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5366"/>
                                        </p:tgtEl>
                                        <p:attrNameLst>
                                          <p:attrName>style.visibility</p:attrName>
                                        </p:attrNameLst>
                                      </p:cBhvr>
                                      <p:to>
                                        <p:strVal val="visible"/>
                                      </p:to>
                                    </p:set>
                                    <p:anim calcmode="lin" valueType="num">
                                      <p:cBhvr additive="base">
                                        <p:cTn id="56" dur="3000" fill="hold"/>
                                        <p:tgtEl>
                                          <p:spTgt spid="15366"/>
                                        </p:tgtEl>
                                        <p:attrNameLst>
                                          <p:attrName>ppt_x</p:attrName>
                                        </p:attrNameLst>
                                      </p:cBhvr>
                                      <p:tavLst>
                                        <p:tav tm="0">
                                          <p:val>
                                            <p:strVal val="1+#ppt_w/2"/>
                                          </p:val>
                                        </p:tav>
                                        <p:tav tm="100000">
                                          <p:val>
                                            <p:strVal val="#ppt_x"/>
                                          </p:val>
                                        </p:tav>
                                      </p:tavLst>
                                    </p:anim>
                                    <p:anim calcmode="lin" valueType="num">
                                      <p:cBhvr additive="base">
                                        <p:cTn id="57" dur="3000" fill="hold"/>
                                        <p:tgtEl>
                                          <p:spTgt spid="15366"/>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8" fill="hold" grpId="0" nodeType="afterEffect">
                                  <p:stCondLst>
                                    <p:cond delay="0"/>
                                  </p:stCondLst>
                                  <p:childTnLst>
                                    <p:set>
                                      <p:cBhvr>
                                        <p:cTn id="60" dur="1" fill="hold">
                                          <p:stCondLst>
                                            <p:cond delay="0"/>
                                          </p:stCondLst>
                                        </p:cTn>
                                        <p:tgtEl>
                                          <p:spTgt spid="15369"/>
                                        </p:tgtEl>
                                        <p:attrNameLst>
                                          <p:attrName>style.visibility</p:attrName>
                                        </p:attrNameLst>
                                      </p:cBhvr>
                                      <p:to>
                                        <p:strVal val="visible"/>
                                      </p:to>
                                    </p:set>
                                    <p:anim calcmode="lin" valueType="num">
                                      <p:cBhvr additive="base">
                                        <p:cTn id="61" dur="1000" fill="hold"/>
                                        <p:tgtEl>
                                          <p:spTgt spid="15369"/>
                                        </p:tgtEl>
                                        <p:attrNameLst>
                                          <p:attrName>ppt_x</p:attrName>
                                        </p:attrNameLst>
                                      </p:cBhvr>
                                      <p:tavLst>
                                        <p:tav tm="0">
                                          <p:val>
                                            <p:strVal val="0-#ppt_w/2"/>
                                          </p:val>
                                        </p:tav>
                                        <p:tav tm="100000">
                                          <p:val>
                                            <p:strVal val="#ppt_x"/>
                                          </p:val>
                                        </p:tav>
                                      </p:tavLst>
                                    </p:anim>
                                    <p:anim calcmode="lin" valueType="num">
                                      <p:cBhvr additive="base">
                                        <p:cTn id="62" dur="10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367"/>
                                        </p:tgtEl>
                                        <p:attrNameLst>
                                          <p:attrName>style.visibility</p:attrName>
                                        </p:attrNameLst>
                                      </p:cBhvr>
                                      <p:to>
                                        <p:strVal val="visible"/>
                                      </p:to>
                                    </p:set>
                                    <p:anim calcmode="lin" valueType="num">
                                      <p:cBhvr additive="base">
                                        <p:cTn id="67" dur="3000" fill="hold"/>
                                        <p:tgtEl>
                                          <p:spTgt spid="15367"/>
                                        </p:tgtEl>
                                        <p:attrNameLst>
                                          <p:attrName>ppt_x</p:attrName>
                                        </p:attrNameLst>
                                      </p:cBhvr>
                                      <p:tavLst>
                                        <p:tav tm="0">
                                          <p:val>
                                            <p:strVal val="0-#ppt_w/2"/>
                                          </p:val>
                                        </p:tav>
                                        <p:tav tm="100000">
                                          <p:val>
                                            <p:strVal val="#ppt_x"/>
                                          </p:val>
                                        </p:tav>
                                      </p:tavLst>
                                    </p:anim>
                                    <p:anim calcmode="lin" valueType="num">
                                      <p:cBhvr additive="base">
                                        <p:cTn id="68" dur="3000" fill="hold"/>
                                        <p:tgtEl>
                                          <p:spTgt spid="15367"/>
                                        </p:tgtEl>
                                        <p:attrNameLst>
                                          <p:attrName>ppt_y</p:attrName>
                                        </p:attrNameLst>
                                      </p:cBhvr>
                                      <p:tavLst>
                                        <p:tav tm="0">
                                          <p:val>
                                            <p:strVal val="#ppt_y"/>
                                          </p:val>
                                        </p:tav>
                                        <p:tav tm="100000">
                                          <p:val>
                                            <p:strVal val="#ppt_y"/>
                                          </p:val>
                                        </p:tav>
                                      </p:tavLst>
                                    </p:anim>
                                  </p:childTnLst>
                                </p:cTn>
                              </p:par>
                            </p:childTnLst>
                          </p:cTn>
                        </p:par>
                        <p:par>
                          <p:cTn id="69" fill="hold">
                            <p:stCondLst>
                              <p:cond delay="3000"/>
                            </p:stCondLst>
                            <p:childTnLst>
                              <p:par>
                                <p:cTn id="70" presetID="2" presetClass="entr" presetSubtype="2" fill="hold" grpId="0" nodeType="afterEffect">
                                  <p:stCondLst>
                                    <p:cond delay="0"/>
                                  </p:stCondLst>
                                  <p:childTnLst>
                                    <p:set>
                                      <p:cBhvr>
                                        <p:cTn id="71" dur="1" fill="hold">
                                          <p:stCondLst>
                                            <p:cond delay="0"/>
                                          </p:stCondLst>
                                        </p:cTn>
                                        <p:tgtEl>
                                          <p:spTgt spid="15371"/>
                                        </p:tgtEl>
                                        <p:attrNameLst>
                                          <p:attrName>style.visibility</p:attrName>
                                        </p:attrNameLst>
                                      </p:cBhvr>
                                      <p:to>
                                        <p:strVal val="visible"/>
                                      </p:to>
                                    </p:set>
                                    <p:anim calcmode="lin" valueType="num">
                                      <p:cBhvr additive="base">
                                        <p:cTn id="72" dur="1000" fill="hold"/>
                                        <p:tgtEl>
                                          <p:spTgt spid="15371"/>
                                        </p:tgtEl>
                                        <p:attrNameLst>
                                          <p:attrName>ppt_x</p:attrName>
                                        </p:attrNameLst>
                                      </p:cBhvr>
                                      <p:tavLst>
                                        <p:tav tm="0">
                                          <p:val>
                                            <p:strVal val="1+#ppt_w/2"/>
                                          </p:val>
                                        </p:tav>
                                        <p:tav tm="100000">
                                          <p:val>
                                            <p:strVal val="#ppt_x"/>
                                          </p:val>
                                        </p:tav>
                                      </p:tavLst>
                                    </p:anim>
                                    <p:anim calcmode="lin" valueType="num">
                                      <p:cBhvr additive="base">
                                        <p:cTn id="73" dur="1000" fill="hold"/>
                                        <p:tgtEl>
                                          <p:spTgt spid="15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1267" grpId="0" animBg="1"/>
      <p:bldP spid="11268" grpId="0" animBg="1"/>
      <p:bldP spid="11269" grpId="0" animBg="1"/>
      <p:bldP spid="15366" grpId="0" animBg="1"/>
      <p:bldP spid="15367" grpId="0" animBg="1"/>
      <p:bldP spid="15368" grpId="0" animBg="1"/>
      <p:bldP spid="15369" grpId="0" animBg="1"/>
      <p:bldP spid="15370" grpId="0" animBg="1"/>
      <p:bldP spid="15371" grpId="0" animBg="1"/>
      <p:bldP spid="11276" grpId="0" animBg="1"/>
      <p:bldP spid="1537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828800"/>
            <a:ext cx="8229600" cy="917575"/>
          </a:xfrm>
        </p:spPr>
        <p:txBody>
          <a:bodyPr>
            <a:normAutofit fontScale="90000"/>
          </a:bodyPr>
          <a:lstStyle/>
          <a:p>
            <a:pPr algn="ctr">
              <a:defRPr/>
            </a:pPr>
            <a:r>
              <a:rPr lang="en-US" sz="4400" b="1" dirty="0" smtClean="0">
                <a:solidFill>
                  <a:srgbClr val="0099FF"/>
                </a:solidFill>
              </a:rPr>
              <a:t/>
            </a:r>
            <a:br>
              <a:rPr lang="en-US" sz="4400" b="1" dirty="0" smtClean="0">
                <a:solidFill>
                  <a:srgbClr val="0099FF"/>
                </a:solidFill>
              </a:rPr>
            </a:br>
            <a:r>
              <a:rPr lang="en-US" sz="4900" b="1" dirty="0" smtClean="0">
                <a:solidFill>
                  <a:srgbClr val="0099FF"/>
                </a:solidFill>
              </a:rPr>
              <a:t>HOW TO WRITE A PARAGRAPH</a:t>
            </a:r>
            <a:endParaRPr lang="en-US" sz="4900" b="1" dirty="0">
              <a:solidFill>
                <a:srgbClr val="0099FF"/>
              </a:solidFill>
            </a:endParaRPr>
          </a:p>
        </p:txBody>
      </p:sp>
      <p:pic>
        <p:nvPicPr>
          <p:cNvPr id="2058" name="Picture 10" descr="pencils"/>
          <p:cNvPicPr>
            <a:picLocks noChangeAspect="1" noChangeArrowheads="1"/>
          </p:cNvPicPr>
          <p:nvPr/>
        </p:nvPicPr>
        <p:blipFill>
          <a:blip r:embed="rId3" cstate="print"/>
          <a:srcRect/>
          <a:stretch>
            <a:fillRect/>
          </a:stretch>
        </p:blipFill>
        <p:spPr bwMode="auto">
          <a:xfrm>
            <a:off x="0" y="476250"/>
            <a:ext cx="938213" cy="1152525"/>
          </a:xfrm>
          <a:prstGeom prst="rect">
            <a:avLst/>
          </a:prstGeom>
          <a:noFill/>
          <a:ln w="9525">
            <a:noFill/>
            <a:miter lim="800000"/>
            <a:headEnd/>
            <a:tailEnd/>
          </a:ln>
        </p:spPr>
      </p:pic>
      <p:pic>
        <p:nvPicPr>
          <p:cNvPr id="2059" name="Picture 11" descr="pencils"/>
          <p:cNvPicPr>
            <a:picLocks noChangeAspect="1" noChangeArrowheads="1"/>
          </p:cNvPicPr>
          <p:nvPr/>
        </p:nvPicPr>
        <p:blipFill>
          <a:blip r:embed="rId3" cstate="print"/>
          <a:srcRect/>
          <a:stretch>
            <a:fillRect/>
          </a:stretch>
        </p:blipFill>
        <p:spPr bwMode="auto">
          <a:xfrm>
            <a:off x="7956550" y="5516563"/>
            <a:ext cx="938213" cy="1152525"/>
          </a:xfrm>
          <a:prstGeom prst="rect">
            <a:avLst/>
          </a:prstGeom>
          <a:noFill/>
          <a:ln w="9525">
            <a:noFill/>
            <a:miter lim="800000"/>
            <a:headEnd/>
            <a:tailEnd/>
          </a:ln>
        </p:spPr>
      </p:pic>
      <p:pic>
        <p:nvPicPr>
          <p:cNvPr id="2060" name="Picture 12"/>
          <p:cNvPicPr>
            <a:picLocks noGrp="1" noChangeAspect="1" noChangeArrowheads="1"/>
          </p:cNvPicPr>
          <p:nvPr>
            <p:ph idx="1"/>
          </p:nvPr>
        </p:nvPicPr>
        <p:blipFill>
          <a:blip r:embed="rId4" cstate="print"/>
          <a:srcRect/>
          <a:stretch>
            <a:fillRect/>
          </a:stretch>
        </p:blipFill>
        <p:spPr>
          <a:xfrm>
            <a:off x="2133600" y="3429000"/>
            <a:ext cx="4800600" cy="3036888"/>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additive="base">
                                        <p:cTn id="7" dur="2000" fill="hold"/>
                                        <p:tgtEl>
                                          <p:spTgt spid="2058"/>
                                        </p:tgtEl>
                                        <p:attrNameLst>
                                          <p:attrName>ppt_x</p:attrName>
                                        </p:attrNameLst>
                                      </p:cBhvr>
                                      <p:tavLst>
                                        <p:tav tm="0">
                                          <p:val>
                                            <p:strVal val="1+#ppt_w/2"/>
                                          </p:val>
                                        </p:tav>
                                        <p:tav tm="100000">
                                          <p:val>
                                            <p:strVal val="#ppt_x"/>
                                          </p:val>
                                        </p:tav>
                                      </p:tavLst>
                                    </p:anim>
                                    <p:anim calcmode="lin" valueType="num">
                                      <p:cBhvr additive="base">
                                        <p:cTn id="8" dur="2000" fill="hold"/>
                                        <p:tgtEl>
                                          <p:spTgt spid="2058"/>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1000"/>
                                  </p:stCondLst>
                                  <p:childTnLst>
                                    <p:set>
                                      <p:cBhvr>
                                        <p:cTn id="10" dur="1" fill="hold">
                                          <p:stCondLst>
                                            <p:cond delay="0"/>
                                          </p:stCondLst>
                                        </p:cTn>
                                        <p:tgtEl>
                                          <p:spTgt spid="2050"/>
                                        </p:tgtEl>
                                        <p:attrNameLst>
                                          <p:attrName>style.visibility</p:attrName>
                                        </p:attrNameLst>
                                      </p:cBhvr>
                                      <p:to>
                                        <p:strVal val="visible"/>
                                      </p:to>
                                    </p:set>
                                    <p:animEffect transition="in" filter="box(in)">
                                      <p:cBhvr>
                                        <p:cTn id="11" dur="3000"/>
                                        <p:tgtEl>
                                          <p:spTgt spid="2050"/>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2060"/>
                                        </p:tgtEl>
                                        <p:attrNameLst>
                                          <p:attrName>style.visibility</p:attrName>
                                        </p:attrNameLst>
                                      </p:cBhvr>
                                      <p:to>
                                        <p:strVal val="visible"/>
                                      </p:to>
                                    </p:set>
                                    <p:animEffect transition="in" filter="blinds(horizontal)">
                                      <p:cBhvr>
                                        <p:cTn id="15" dur="3000"/>
                                        <p:tgtEl>
                                          <p:spTgt spid="2060"/>
                                        </p:tgtEl>
                                      </p:cBhvr>
                                    </p:animEffect>
                                  </p:childTnLst>
                                </p:cTn>
                              </p:par>
                            </p:childTnLst>
                          </p:cTn>
                        </p:par>
                        <p:par>
                          <p:cTn id="16" fill="hold">
                            <p:stCondLst>
                              <p:cond delay="7000"/>
                            </p:stCondLst>
                            <p:childTnLst>
                              <p:par>
                                <p:cTn id="17" presetID="2" presetClass="entr" presetSubtype="8" fill="hold" nodeType="afterEffect">
                                  <p:stCondLst>
                                    <p:cond delay="1000"/>
                                  </p:stCondLst>
                                  <p:childTnLst>
                                    <p:set>
                                      <p:cBhvr>
                                        <p:cTn id="18" dur="1" fill="hold">
                                          <p:stCondLst>
                                            <p:cond delay="0"/>
                                          </p:stCondLst>
                                        </p:cTn>
                                        <p:tgtEl>
                                          <p:spTgt spid="2059"/>
                                        </p:tgtEl>
                                        <p:attrNameLst>
                                          <p:attrName>style.visibility</p:attrName>
                                        </p:attrNameLst>
                                      </p:cBhvr>
                                      <p:to>
                                        <p:strVal val="visible"/>
                                      </p:to>
                                    </p:set>
                                    <p:anim calcmode="lin" valueType="num">
                                      <p:cBhvr additive="base">
                                        <p:cTn id="19" dur="2000" fill="hold"/>
                                        <p:tgtEl>
                                          <p:spTgt spid="2059"/>
                                        </p:tgtEl>
                                        <p:attrNameLst>
                                          <p:attrName>ppt_x</p:attrName>
                                        </p:attrNameLst>
                                      </p:cBhvr>
                                      <p:tavLst>
                                        <p:tav tm="0">
                                          <p:val>
                                            <p:strVal val="0-#ppt_w/2"/>
                                          </p:val>
                                        </p:tav>
                                        <p:tav tm="100000">
                                          <p:val>
                                            <p:strVal val="#ppt_x"/>
                                          </p:val>
                                        </p:tav>
                                      </p:tavLst>
                                    </p:anim>
                                    <p:anim calcmode="lin" valueType="num">
                                      <p:cBhvr additive="base">
                                        <p:cTn id="20" dur="2000" fill="hold"/>
                                        <p:tgtEl>
                                          <p:spTgt spid="20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2057400"/>
            <a:ext cx="7086600" cy="990600"/>
          </a:xfrm>
        </p:spPr>
        <p:txBody>
          <a:bodyPr/>
          <a:lstStyle/>
          <a:p>
            <a:pPr marL="533400" indent="-533400" algn="ctr">
              <a:lnSpc>
                <a:spcPct val="90000"/>
              </a:lnSpc>
              <a:buFontTx/>
              <a:buNone/>
            </a:pPr>
            <a:r>
              <a:rPr lang="es-ES" sz="4000" smtClean="0">
                <a:solidFill>
                  <a:srgbClr val="FF0000"/>
                </a:solidFill>
                <a:latin typeface="Trebuchet MS" pitchFamily="34" charset="0"/>
              </a:rPr>
              <a:t>What is a paragraph?  </a:t>
            </a:r>
          </a:p>
          <a:p>
            <a:pPr marL="533400" indent="-533400">
              <a:lnSpc>
                <a:spcPct val="90000"/>
              </a:lnSpc>
              <a:buFontTx/>
              <a:buNone/>
            </a:pPr>
            <a:r>
              <a:rPr lang="es-ES" sz="4000" smtClean="0">
                <a:solidFill>
                  <a:srgbClr val="0099FF"/>
                </a:solidFill>
                <a:latin typeface="Trebuchet MS" pitchFamily="34" charset="0"/>
              </a:rPr>
              <a:t>     </a:t>
            </a:r>
            <a:endParaRPr lang="es-ES" sz="2800" smtClean="0">
              <a:solidFill>
                <a:srgbClr val="CCECFF"/>
              </a:solidFill>
              <a:latin typeface="Trebuchet MS" pitchFamily="34" charset="0"/>
            </a:endParaRPr>
          </a:p>
        </p:txBody>
      </p:sp>
      <p:pic>
        <p:nvPicPr>
          <p:cNvPr id="12292" name="Picture 4" descr="pencils"/>
          <p:cNvPicPr>
            <a:picLocks noGrp="1" noChangeAspect="1" noChangeArrowheads="1"/>
          </p:cNvPicPr>
          <p:nvPr>
            <p:ph type="title"/>
          </p:nvPr>
        </p:nvPicPr>
        <p:blipFill>
          <a:blip r:embed="rId3" cstate="print"/>
          <a:srcRect/>
          <a:stretch>
            <a:fillRect/>
          </a:stretch>
        </p:blipFill>
        <p:spPr>
          <a:xfrm>
            <a:off x="0" y="228600"/>
            <a:ext cx="930275" cy="1143000"/>
          </a:xfrm>
        </p:spPr>
      </p:pic>
      <p:pic>
        <p:nvPicPr>
          <p:cNvPr id="12294" name="Picture 6"/>
          <p:cNvPicPr>
            <a:picLocks noChangeAspect="1" noChangeArrowheads="1"/>
          </p:cNvPicPr>
          <p:nvPr/>
        </p:nvPicPr>
        <p:blipFill>
          <a:blip r:embed="rId4" cstate="print"/>
          <a:srcRect/>
          <a:stretch>
            <a:fillRect/>
          </a:stretch>
        </p:blipFill>
        <p:spPr bwMode="auto">
          <a:xfrm>
            <a:off x="7391400" y="1143000"/>
            <a:ext cx="1652588" cy="1871663"/>
          </a:xfrm>
          <a:prstGeom prst="rect">
            <a:avLst/>
          </a:prstGeom>
          <a:noFill/>
          <a:ln w="9525">
            <a:noFill/>
            <a:miter lim="800000"/>
            <a:headEnd/>
            <a:tailEnd/>
          </a:ln>
        </p:spPr>
      </p:pic>
      <p:sp>
        <p:nvSpPr>
          <p:cNvPr id="8" name="مربع نص 7"/>
          <p:cNvSpPr txBox="1"/>
          <p:nvPr/>
        </p:nvSpPr>
        <p:spPr>
          <a:xfrm>
            <a:off x="304800" y="3886200"/>
            <a:ext cx="8534400" cy="1865313"/>
          </a:xfrm>
          <a:prstGeom prst="rect">
            <a:avLst/>
          </a:prstGeom>
          <a:noFill/>
        </p:spPr>
        <p:txBody>
          <a:bodyPr rtlCol="1">
            <a:spAutoFit/>
          </a:bodyPr>
          <a:lstStyle/>
          <a:p>
            <a:pPr marL="533400" indent="-533400" algn="l" rtl="0">
              <a:lnSpc>
                <a:spcPct val="90000"/>
              </a:lnSpc>
              <a:defRPr/>
            </a:pPr>
            <a:r>
              <a:rPr lang="es-ES" sz="3600" dirty="0">
                <a:solidFill>
                  <a:srgbClr val="0099FF"/>
                </a:solidFill>
                <a:latin typeface="Trebuchet MS" pitchFamily="34" charset="0"/>
                <a:cs typeface="+mn-cs"/>
              </a:rPr>
              <a:t>    A paragraph is a piece of writing </a:t>
            </a:r>
            <a:r>
              <a:rPr lang="es-EC" sz="3600" dirty="0">
                <a:solidFill>
                  <a:srgbClr val="0099FF"/>
                </a:solidFill>
                <a:latin typeface="Trebuchet MS" pitchFamily="34" charset="0"/>
                <a:cs typeface="+mn-cs"/>
              </a:rPr>
              <a:t>that consists of one or more than one sentence..  </a:t>
            </a:r>
            <a:endParaRPr lang="es-ES" sz="3600" dirty="0">
              <a:solidFill>
                <a:srgbClr val="CCECFF"/>
              </a:solidFill>
              <a:latin typeface="Trebuchet MS" pitchFamily="34" charset="0"/>
              <a:cs typeface="+mn-cs"/>
            </a:endParaRPr>
          </a:p>
          <a:p>
            <a:pPr algn="l" rtl="0">
              <a:defRPr/>
            </a:pPr>
            <a:endParaRPr lang="ar-SA" dirty="0">
              <a:cs typeface="+mn-cs"/>
            </a:endParaRPr>
          </a:p>
        </p:txBody>
      </p:sp>
      <p:pic>
        <p:nvPicPr>
          <p:cNvPr id="9" name="Picture 4" descr="pencils"/>
          <p:cNvPicPr>
            <a:picLocks noChangeAspect="1" noChangeArrowheads="1"/>
          </p:cNvPicPr>
          <p:nvPr/>
        </p:nvPicPr>
        <p:blipFill>
          <a:blip r:embed="rId3" cstate="print"/>
          <a:srcRect/>
          <a:stretch>
            <a:fillRect/>
          </a:stretch>
        </p:blipFill>
        <p:spPr bwMode="auto">
          <a:xfrm>
            <a:off x="8213725" y="5486400"/>
            <a:ext cx="930275" cy="1143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2000" fill="hold"/>
                                        <p:tgtEl>
                                          <p:spTgt spid="12292"/>
                                        </p:tgtEl>
                                        <p:attrNameLst>
                                          <p:attrName>ppt_x</p:attrName>
                                        </p:attrNameLst>
                                      </p:cBhvr>
                                      <p:tavLst>
                                        <p:tav tm="0">
                                          <p:val>
                                            <p:strVal val="1+#ppt_w/2"/>
                                          </p:val>
                                        </p:tav>
                                        <p:tav tm="100000">
                                          <p:val>
                                            <p:strVal val="#ppt_x"/>
                                          </p:val>
                                        </p:tav>
                                      </p:tavLst>
                                    </p:anim>
                                    <p:anim calcmode="lin" valueType="num">
                                      <p:cBhvr additive="base">
                                        <p:cTn id="8" dur="20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2000" fill="hold"/>
                                        <p:tgtEl>
                                          <p:spTgt spid="12291"/>
                                        </p:tgtEl>
                                        <p:attrNameLst>
                                          <p:attrName>ppt_x</p:attrName>
                                        </p:attrNameLst>
                                      </p:cBhvr>
                                      <p:tavLst>
                                        <p:tav tm="0">
                                          <p:val>
                                            <p:strVal val="#ppt_x"/>
                                          </p:val>
                                        </p:tav>
                                        <p:tav tm="100000">
                                          <p:val>
                                            <p:strVal val="#ppt_x"/>
                                          </p:val>
                                        </p:tav>
                                      </p:tavLst>
                                    </p:anim>
                                    <p:anim calcmode="lin" valueType="num">
                                      <p:cBhvr additive="base">
                                        <p:cTn id="14" dur="2000" fill="hold"/>
                                        <p:tgtEl>
                                          <p:spTgt spid="1229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12" fill="hold" nodeType="after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additive="base">
                                        <p:cTn id="18" dur="2000" fill="hold"/>
                                        <p:tgtEl>
                                          <p:spTgt spid="12294"/>
                                        </p:tgtEl>
                                        <p:attrNameLst>
                                          <p:attrName>ppt_x</p:attrName>
                                        </p:attrNameLst>
                                      </p:cBhvr>
                                      <p:tavLst>
                                        <p:tav tm="0">
                                          <p:val>
                                            <p:strVal val="0-#ppt_w/2"/>
                                          </p:val>
                                        </p:tav>
                                        <p:tav tm="100000">
                                          <p:val>
                                            <p:strVal val="#ppt_x"/>
                                          </p:val>
                                        </p:tav>
                                      </p:tavLst>
                                    </p:anim>
                                    <p:anim calcmode="lin" valueType="num">
                                      <p:cBhvr additive="base">
                                        <p:cTn id="19" dur="2000" fill="hold"/>
                                        <p:tgtEl>
                                          <p:spTgt spid="1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2000"/>
                                        <p:tgtEl>
                                          <p:spTgt spid="8"/>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000" fill="hold"/>
                                        <p:tgtEl>
                                          <p:spTgt spid="9"/>
                                        </p:tgtEl>
                                        <p:attrNameLst>
                                          <p:attrName>ppt_x</p:attrName>
                                        </p:attrNameLst>
                                      </p:cBhvr>
                                      <p:tavLst>
                                        <p:tav tm="0">
                                          <p:val>
                                            <p:strVal val="0-#ppt_w/2"/>
                                          </p:val>
                                        </p:tav>
                                        <p:tav tm="100000">
                                          <p:val>
                                            <p:strVal val="#ppt_x"/>
                                          </p:val>
                                        </p:tav>
                                      </p:tavLst>
                                    </p:anim>
                                    <p:anim calcmode="lin" valueType="num">
                                      <p:cBhvr additive="base">
                                        <p:cTn id="29"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042988" y="908050"/>
            <a:ext cx="7772400" cy="4824413"/>
          </a:xfrm>
        </p:spPr>
        <p:txBody>
          <a:bodyPr>
            <a:normAutofit fontScale="77500" lnSpcReduction="20000"/>
          </a:bodyPr>
          <a:lstStyle/>
          <a:p>
            <a:pPr marL="533400" indent="-533400" algn="ctr">
              <a:buFontTx/>
              <a:buNone/>
              <a:defRPr/>
            </a:pPr>
            <a:r>
              <a:rPr lang="es-ES" sz="4000" b="1" u="sng" dirty="0" err="1" smtClean="0">
                <a:solidFill>
                  <a:srgbClr val="FF0000"/>
                </a:solidFill>
                <a:latin typeface="Trebuchet MS" pitchFamily="34" charset="0"/>
              </a:rPr>
              <a:t>PARTS</a:t>
            </a:r>
            <a:r>
              <a:rPr lang="es-ES" sz="4000" b="1" u="sng" dirty="0" smtClean="0">
                <a:solidFill>
                  <a:srgbClr val="FF0000"/>
                </a:solidFill>
                <a:latin typeface="Trebuchet MS" pitchFamily="34" charset="0"/>
              </a:rPr>
              <a:t> OF A </a:t>
            </a:r>
            <a:r>
              <a:rPr lang="es-ES" sz="4000" b="1" u="sng" dirty="0" err="1" smtClean="0">
                <a:solidFill>
                  <a:srgbClr val="FF0000"/>
                </a:solidFill>
                <a:latin typeface="Trebuchet MS" pitchFamily="34" charset="0"/>
              </a:rPr>
              <a:t>PARAGRAPH</a:t>
            </a:r>
            <a:endParaRPr lang="es-ES" sz="4000" b="1" u="sng" dirty="0" smtClean="0">
              <a:solidFill>
                <a:srgbClr val="FF0000"/>
              </a:solidFill>
              <a:latin typeface="Trebuchet MS" pitchFamily="34" charset="0"/>
            </a:endParaRPr>
          </a:p>
          <a:p>
            <a:pPr marL="450850" indent="0">
              <a:buFontTx/>
              <a:buNone/>
              <a:defRPr/>
            </a:pPr>
            <a:endParaRPr lang="es-ES" sz="2800" b="1" dirty="0" smtClean="0">
              <a:solidFill>
                <a:srgbClr val="0099FF"/>
              </a:solidFill>
              <a:latin typeface="Trebuchet MS" pitchFamily="34" charset="0"/>
            </a:endParaRPr>
          </a:p>
          <a:p>
            <a:pPr marL="450850" indent="0">
              <a:buFontTx/>
              <a:buNone/>
              <a:defRPr/>
            </a:pPr>
            <a:r>
              <a:rPr lang="es-ES" sz="2800" b="1" dirty="0" smtClean="0">
                <a:solidFill>
                  <a:srgbClr val="0099FF"/>
                </a:solidFill>
                <a:latin typeface="Trebuchet MS" pitchFamily="34" charset="0"/>
              </a:rPr>
              <a:t>A paragraph has three parts: </a:t>
            </a:r>
          </a:p>
          <a:p>
            <a:pPr marL="450850" indent="0">
              <a:buFontTx/>
              <a:buNone/>
              <a:defRPr/>
            </a:pPr>
            <a:endParaRPr lang="es-ES" sz="2800" b="1" dirty="0" smtClean="0">
              <a:solidFill>
                <a:srgbClr val="0099FF"/>
              </a:solidFill>
              <a:latin typeface="Trebuchet MS" pitchFamily="34" charset="0"/>
            </a:endParaRPr>
          </a:p>
          <a:p>
            <a:pPr marL="965200" indent="-514350">
              <a:buFont typeface="Wingdings 2" pitchFamily="18" charset="2"/>
              <a:buNone/>
              <a:defRPr/>
            </a:pPr>
            <a:r>
              <a:rPr lang="es-ES" sz="2800" b="1" dirty="0" smtClean="0">
                <a:solidFill>
                  <a:schemeClr val="accent2"/>
                </a:solidFill>
                <a:latin typeface="Trebuchet MS" pitchFamily="34" charset="0"/>
              </a:rPr>
              <a:t>1.   </a:t>
            </a:r>
            <a:r>
              <a:rPr lang="es-ES" sz="2800" b="1" dirty="0" err="1" smtClean="0">
                <a:solidFill>
                  <a:schemeClr val="accent2"/>
                </a:solidFill>
                <a:latin typeface="Trebuchet MS" pitchFamily="34" charset="0"/>
              </a:rPr>
              <a:t>Topic</a:t>
            </a:r>
            <a:r>
              <a:rPr lang="es-ES" sz="2800" b="1" dirty="0" smtClean="0">
                <a:solidFill>
                  <a:schemeClr val="accent2"/>
                </a:solidFill>
                <a:latin typeface="Trebuchet MS" pitchFamily="34" charset="0"/>
              </a:rPr>
              <a:t> </a:t>
            </a:r>
            <a:r>
              <a:rPr lang="es-ES" sz="2800" b="1" dirty="0" err="1" smtClean="0">
                <a:solidFill>
                  <a:schemeClr val="accent2"/>
                </a:solidFill>
                <a:latin typeface="Trebuchet MS" pitchFamily="34" charset="0"/>
              </a:rPr>
              <a:t>Sentence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It</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is</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usually</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the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first</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sentence</a:t>
            </a:r>
            <a:r>
              <a:rPr lang="es-ES" sz="2800" b="1" dirty="0" smtClean="0">
                <a:solidFill>
                  <a:srgbClr val="0099FF"/>
                </a:solidFill>
                <a:latin typeface="Trebuchet MS" pitchFamily="34" charset="0"/>
              </a:rPr>
              <a:t> in a </a:t>
            </a:r>
            <a:r>
              <a:rPr lang="es-ES" sz="2800" b="1" dirty="0" err="1" smtClean="0">
                <a:solidFill>
                  <a:srgbClr val="0099FF"/>
                </a:solidFill>
                <a:latin typeface="Trebuchet MS" pitchFamily="34" charset="0"/>
              </a:rPr>
              <a:t>paragraph</a:t>
            </a:r>
            <a:r>
              <a:rPr lang="es-ES" sz="2800" b="1" dirty="0" smtClean="0">
                <a:solidFill>
                  <a:srgbClr val="0099FF"/>
                </a:solidFill>
                <a:latin typeface="Trebuchet MS" pitchFamily="34" charset="0"/>
              </a:rPr>
              <a:t>.</a:t>
            </a:r>
          </a:p>
          <a:p>
            <a:pPr marL="965200" indent="-514350">
              <a:buFont typeface="Wingdings 2" pitchFamily="18" charset="2"/>
              <a:buNone/>
              <a:defRPr/>
            </a:pPr>
            <a:endParaRPr lang="es-ES" sz="2800" b="1" dirty="0" smtClean="0">
              <a:solidFill>
                <a:srgbClr val="0099FF"/>
              </a:solidFill>
              <a:latin typeface="Trebuchet MS" pitchFamily="34" charset="0"/>
            </a:endParaRPr>
          </a:p>
          <a:p>
            <a:pPr marL="965200" indent="-514350">
              <a:buFont typeface="Wingdings 2" pitchFamily="18" charset="2"/>
              <a:buNone/>
              <a:defRPr/>
            </a:pPr>
            <a:r>
              <a:rPr lang="es-ES" sz="2800" b="1" dirty="0" smtClean="0">
                <a:solidFill>
                  <a:schemeClr val="accent2"/>
                </a:solidFill>
                <a:latin typeface="Trebuchet MS" pitchFamily="34" charset="0"/>
              </a:rPr>
              <a:t>2.   </a:t>
            </a:r>
            <a:r>
              <a:rPr lang="es-ES" sz="2800" b="1" dirty="0" err="1" smtClean="0">
                <a:solidFill>
                  <a:schemeClr val="accent2"/>
                </a:solidFill>
                <a:latin typeface="Trebuchet MS" pitchFamily="34" charset="0"/>
              </a:rPr>
              <a:t>Supporting</a:t>
            </a:r>
            <a:r>
              <a:rPr lang="es-ES" sz="2800" b="1" dirty="0" smtClean="0">
                <a:solidFill>
                  <a:schemeClr val="accent2"/>
                </a:solidFill>
                <a:latin typeface="Trebuchet MS" pitchFamily="34" charset="0"/>
              </a:rPr>
              <a:t> </a:t>
            </a:r>
            <a:r>
              <a:rPr lang="es-ES" sz="2800" b="1" dirty="0" err="1" smtClean="0">
                <a:solidFill>
                  <a:schemeClr val="accent2"/>
                </a:solidFill>
                <a:latin typeface="Trebuchet MS" pitchFamily="34" charset="0"/>
              </a:rPr>
              <a:t>Sentences</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They</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support</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the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information</a:t>
            </a:r>
            <a:r>
              <a:rPr lang="es-ES" sz="2800" b="1" dirty="0" smtClean="0">
                <a:solidFill>
                  <a:srgbClr val="0099FF"/>
                </a:solidFill>
                <a:latin typeface="Trebuchet MS" pitchFamily="34" charset="0"/>
              </a:rPr>
              <a:t> of </a:t>
            </a:r>
            <a:r>
              <a:rPr lang="es-ES" sz="2800" b="1" dirty="0" err="1" smtClean="0">
                <a:solidFill>
                  <a:srgbClr val="0099FF"/>
                </a:solidFill>
                <a:latin typeface="Trebuchet MS" pitchFamily="34" charset="0"/>
              </a:rPr>
              <a:t>the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topic</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sentence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It</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includes</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specific</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details</a:t>
            </a:r>
            <a:endParaRPr lang="es-ES" sz="2800" b="1" dirty="0" smtClean="0">
              <a:solidFill>
                <a:srgbClr val="0099FF"/>
              </a:solidFill>
              <a:latin typeface="Trebuchet MS" pitchFamily="34" charset="0"/>
            </a:endParaRPr>
          </a:p>
          <a:p>
            <a:pPr marL="965200" indent="-514350">
              <a:buFont typeface="Wingdings 2" pitchFamily="18" charset="2"/>
              <a:buNone/>
              <a:defRPr/>
            </a:pPr>
            <a:r>
              <a:rPr lang="es-ES" sz="2800" b="1" dirty="0" smtClean="0">
                <a:solidFill>
                  <a:srgbClr val="0099FF"/>
                </a:solidFill>
                <a:latin typeface="Trebuchet MS" pitchFamily="34" charset="0"/>
              </a:rPr>
              <a:t> </a:t>
            </a:r>
          </a:p>
          <a:p>
            <a:pPr marL="965200" indent="-514350">
              <a:buFont typeface="Wingdings 2" pitchFamily="18" charset="2"/>
              <a:buNone/>
              <a:defRPr/>
            </a:pPr>
            <a:r>
              <a:rPr lang="es-ES" sz="2800" b="1" dirty="0" smtClean="0">
                <a:solidFill>
                  <a:schemeClr val="accent2"/>
                </a:solidFill>
                <a:latin typeface="Trebuchet MS" pitchFamily="34" charset="0"/>
              </a:rPr>
              <a:t>3.   </a:t>
            </a:r>
            <a:r>
              <a:rPr lang="es-ES" sz="2800" b="1" dirty="0" err="1" smtClean="0">
                <a:solidFill>
                  <a:schemeClr val="accent2"/>
                </a:solidFill>
                <a:latin typeface="Trebuchet MS" pitchFamily="34" charset="0"/>
              </a:rPr>
              <a:t>Conclusion</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It</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reminds</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what</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the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topic</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sentence</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was</a:t>
            </a:r>
            <a:r>
              <a:rPr lang="es-ES" sz="2800" b="1" dirty="0" smtClean="0">
                <a:solidFill>
                  <a:srgbClr val="0099FF"/>
                </a:solidFill>
                <a:latin typeface="Trebuchet MS" pitchFamily="34" charset="0"/>
              </a:rPr>
              <a:t> </a:t>
            </a:r>
            <a:r>
              <a:rPr lang="es-ES" sz="2800" b="1" dirty="0" err="1" smtClean="0">
                <a:solidFill>
                  <a:srgbClr val="0099FF"/>
                </a:solidFill>
                <a:latin typeface="Trebuchet MS" pitchFamily="34" charset="0"/>
              </a:rPr>
              <a:t>about</a:t>
            </a:r>
            <a:r>
              <a:rPr lang="es-ES" sz="2800" b="1" dirty="0" smtClean="0">
                <a:solidFill>
                  <a:srgbClr val="0099FF"/>
                </a:solidFill>
                <a:latin typeface="Trebuchet MS" pitchFamily="34" charset="0"/>
              </a:rPr>
              <a:t>.   </a:t>
            </a:r>
          </a:p>
          <a:p>
            <a:pPr marL="0" indent="0">
              <a:buFontTx/>
              <a:buNone/>
              <a:defRPr/>
            </a:pPr>
            <a:r>
              <a:rPr lang="es-ES" sz="4000" b="1" dirty="0" smtClean="0">
                <a:solidFill>
                  <a:srgbClr val="0099FF"/>
                </a:solidFill>
                <a:latin typeface="Trebuchet MS" pitchFamily="34" charset="0"/>
              </a:rPr>
              <a:t> </a:t>
            </a:r>
            <a:endParaRPr lang="es-ES" sz="4000" b="1" dirty="0">
              <a:solidFill>
                <a:srgbClr val="0099FF"/>
              </a:solidFill>
              <a:latin typeface="Trebuchet MS" pitchFamily="34" charset="0"/>
            </a:endParaRPr>
          </a:p>
          <a:p>
            <a:pPr marL="533400" indent="-533400">
              <a:buFontTx/>
              <a:buNone/>
              <a:defRPr/>
            </a:pPr>
            <a:endParaRPr lang="es-ES" sz="800" dirty="0">
              <a:solidFill>
                <a:srgbClr val="0099FF"/>
              </a:solidFill>
              <a:latin typeface="Trebuchet MS" pitchFamily="34" charset="0"/>
            </a:endParaRPr>
          </a:p>
          <a:p>
            <a:pPr marL="533400" indent="-533400">
              <a:buFont typeface="Wingdings 2" pitchFamily="18" charset="2"/>
              <a:buNone/>
              <a:defRPr/>
            </a:pPr>
            <a:endParaRPr lang="es-ES" sz="3600" dirty="0">
              <a:solidFill>
                <a:srgbClr val="CCECFF"/>
              </a:solidFill>
              <a:latin typeface="Trebuchet MS" pitchFamily="34" charset="0"/>
            </a:endParaRPr>
          </a:p>
          <a:p>
            <a:pPr marL="533400" indent="-533400">
              <a:buFontTx/>
              <a:buNone/>
              <a:defRPr/>
            </a:pPr>
            <a:endParaRPr lang="es-ES" dirty="0">
              <a:solidFill>
                <a:srgbClr val="CCECFF"/>
              </a:solidFill>
            </a:endParaRPr>
          </a:p>
        </p:txBody>
      </p:sp>
      <p:pic>
        <p:nvPicPr>
          <p:cNvPr id="12291" name="Picture 4" descr="pencils"/>
          <p:cNvPicPr>
            <a:picLocks noGrp="1" noChangeAspect="1" noChangeArrowheads="1"/>
          </p:cNvPicPr>
          <p:nvPr>
            <p:ph type="title"/>
          </p:nvPr>
        </p:nvPicPr>
        <p:blipFill>
          <a:blip r:embed="rId2" cstate="print"/>
          <a:srcRect/>
          <a:stretch>
            <a:fillRect/>
          </a:stretch>
        </p:blipFill>
        <p:spPr>
          <a:xfrm>
            <a:off x="0" y="476250"/>
            <a:ext cx="930275" cy="1143000"/>
          </a:xfrm>
        </p:spPr>
      </p:pic>
      <p:pic>
        <p:nvPicPr>
          <p:cNvPr id="12292" name="Picture 4" descr="pencils"/>
          <p:cNvPicPr>
            <a:picLocks noChangeAspect="1" noChangeArrowheads="1"/>
          </p:cNvPicPr>
          <p:nvPr/>
        </p:nvPicPr>
        <p:blipFill>
          <a:blip r:embed="rId2" cstate="print"/>
          <a:srcRect/>
          <a:stretch>
            <a:fillRect/>
          </a:stretch>
        </p:blipFill>
        <p:spPr bwMode="auto">
          <a:xfrm>
            <a:off x="8213725" y="5334000"/>
            <a:ext cx="930275" cy="1143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1000" fill="hold"/>
                                        <p:tgtEl>
                                          <p:spTgt spid="12291"/>
                                        </p:tgtEl>
                                        <p:attrNameLst>
                                          <p:attrName>ppt_x</p:attrName>
                                        </p:attrNameLst>
                                      </p:cBhvr>
                                      <p:tavLst>
                                        <p:tav tm="0">
                                          <p:val>
                                            <p:strVal val="1+#ppt_w/2"/>
                                          </p:val>
                                        </p:tav>
                                        <p:tav tm="100000">
                                          <p:val>
                                            <p:strVal val="#ppt_x"/>
                                          </p:val>
                                        </p:tav>
                                      </p:tavLst>
                                    </p:anim>
                                    <p:anim calcmode="lin" valueType="num">
                                      <p:cBhvr additive="base">
                                        <p:cTn id="8" dur="10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13" dur="500"/>
                                        <p:tgtEl>
                                          <p:spTgt spid="133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8" dur="500"/>
                                        <p:tgtEl>
                                          <p:spTgt spid="133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3" dur="500"/>
                                        <p:tgtEl>
                                          <p:spTgt spid="133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Effect transition="in" filter="checkerboard(across)">
                                      <p:cBhvr>
                                        <p:cTn id="28" dur="500"/>
                                        <p:tgtEl>
                                          <p:spTgt spid="1331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3315">
                                            <p:txEl>
                                              <p:pRg st="7" end="7"/>
                                            </p:txEl>
                                          </p:spTgt>
                                        </p:tgtEl>
                                        <p:attrNameLst>
                                          <p:attrName>style.visibility</p:attrName>
                                        </p:attrNameLst>
                                      </p:cBhvr>
                                      <p:to>
                                        <p:strVal val="visible"/>
                                      </p:to>
                                    </p:set>
                                    <p:animEffect transition="in" filter="checkerboard(across)">
                                      <p:cBhvr>
                                        <p:cTn id="33" dur="500"/>
                                        <p:tgtEl>
                                          <p:spTgt spid="1331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3315">
                                            <p:txEl>
                                              <p:pRg st="8" end="8"/>
                                            </p:txEl>
                                          </p:spTgt>
                                        </p:tgtEl>
                                        <p:attrNameLst>
                                          <p:attrName>style.visibility</p:attrName>
                                        </p:attrNameLst>
                                      </p:cBhvr>
                                      <p:to>
                                        <p:strVal val="visible"/>
                                      </p:to>
                                    </p:set>
                                    <p:animEffect transition="in" filter="checkerboard(across)">
                                      <p:cBhvr>
                                        <p:cTn id="38" dur="500"/>
                                        <p:tgtEl>
                                          <p:spTgt spid="1331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3315">
                                            <p:txEl>
                                              <p:pRg st="9" end="9"/>
                                            </p:txEl>
                                          </p:spTgt>
                                        </p:tgtEl>
                                        <p:attrNameLst>
                                          <p:attrName>style.visibility</p:attrName>
                                        </p:attrNameLst>
                                      </p:cBhvr>
                                      <p:to>
                                        <p:strVal val="visible"/>
                                      </p:to>
                                    </p:set>
                                    <p:animEffect transition="in" filter="checkerboard(across)">
                                      <p:cBhvr>
                                        <p:cTn id="43" dur="500"/>
                                        <p:tgtEl>
                                          <p:spTgt spid="13315">
                                            <p:txEl>
                                              <p:pRg st="9" end="9"/>
                                            </p:txEl>
                                          </p:spTgt>
                                        </p:tgtEl>
                                      </p:cBhvr>
                                    </p:animEffect>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12292"/>
                                        </p:tgtEl>
                                        <p:attrNameLst>
                                          <p:attrName>style.visibility</p:attrName>
                                        </p:attrNameLst>
                                      </p:cBhvr>
                                      <p:to>
                                        <p:strVal val="visible"/>
                                      </p:to>
                                    </p:set>
                                    <p:anim calcmode="lin" valueType="num">
                                      <p:cBhvr additive="base">
                                        <p:cTn id="47" dur="1000" fill="hold"/>
                                        <p:tgtEl>
                                          <p:spTgt spid="12292"/>
                                        </p:tgtEl>
                                        <p:attrNameLst>
                                          <p:attrName>ppt_x</p:attrName>
                                        </p:attrNameLst>
                                      </p:cBhvr>
                                      <p:tavLst>
                                        <p:tav tm="0">
                                          <p:val>
                                            <p:strVal val="0-#ppt_w/2"/>
                                          </p:val>
                                        </p:tav>
                                        <p:tav tm="100000">
                                          <p:val>
                                            <p:strVal val="#ppt_x"/>
                                          </p:val>
                                        </p:tav>
                                      </p:tavLst>
                                    </p:anim>
                                    <p:anim calcmode="lin" valueType="num">
                                      <p:cBhvr additive="base">
                                        <p:cTn id="48" dur="10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09600" y="838200"/>
            <a:ext cx="6248400" cy="1047750"/>
          </a:xfrm>
        </p:spPr>
        <p:txBody>
          <a:bodyPr/>
          <a:lstStyle/>
          <a:p>
            <a:pPr algn="ctr">
              <a:buFontTx/>
              <a:buNone/>
            </a:pPr>
            <a:r>
              <a:rPr lang="es-ES" sz="3200" b="1" u="sng" smtClean="0">
                <a:solidFill>
                  <a:srgbClr val="0099FF"/>
                </a:solidFill>
                <a:latin typeface="Trebuchet MS" pitchFamily="34" charset="0"/>
              </a:rPr>
              <a:t>PARAGRAPH SAMPLE</a:t>
            </a:r>
            <a:r>
              <a:rPr lang="es-EC" sz="3000" u="sng" smtClean="0">
                <a:solidFill>
                  <a:srgbClr val="CCECFF"/>
                </a:solidFill>
                <a:latin typeface="Trebuchet MS" pitchFamily="34" charset="0"/>
              </a:rPr>
              <a:t> </a:t>
            </a:r>
            <a:endParaRPr lang="es-ES" u="sng" smtClean="0">
              <a:latin typeface="Trebuchet MS" pitchFamily="34" charset="0"/>
            </a:endParaRPr>
          </a:p>
        </p:txBody>
      </p:sp>
      <p:pic>
        <p:nvPicPr>
          <p:cNvPr id="13315" name="Picture 4" descr="pencils"/>
          <p:cNvPicPr>
            <a:picLocks noGrp="1" noChangeAspect="1" noChangeArrowheads="1"/>
          </p:cNvPicPr>
          <p:nvPr>
            <p:ph type="title"/>
          </p:nvPr>
        </p:nvPicPr>
        <p:blipFill>
          <a:blip r:embed="rId2" cstate="print"/>
          <a:srcRect/>
          <a:stretch>
            <a:fillRect/>
          </a:stretch>
        </p:blipFill>
        <p:spPr>
          <a:xfrm>
            <a:off x="0" y="476250"/>
            <a:ext cx="930275" cy="1143000"/>
          </a:xfrm>
        </p:spPr>
      </p:pic>
      <p:sp>
        <p:nvSpPr>
          <p:cNvPr id="13317" name="Rectangle 6"/>
          <p:cNvSpPr>
            <a:spLocks noChangeArrowheads="1"/>
          </p:cNvSpPr>
          <p:nvPr/>
        </p:nvSpPr>
        <p:spPr bwMode="auto">
          <a:xfrm>
            <a:off x="755650" y="1816100"/>
            <a:ext cx="7416800" cy="3786188"/>
          </a:xfrm>
          <a:prstGeom prst="rect">
            <a:avLst/>
          </a:prstGeom>
          <a:noFill/>
          <a:ln w="9525">
            <a:noFill/>
            <a:miter lim="800000"/>
            <a:headEnd/>
            <a:tailEnd/>
          </a:ln>
        </p:spPr>
        <p:txBody>
          <a:bodyPr anchor="ctr">
            <a:spAutoFit/>
          </a:bodyPr>
          <a:lstStyle/>
          <a:p>
            <a:pPr indent="457200" algn="l" rtl="0"/>
            <a:r>
              <a:rPr lang="en-US" sz="2000" b="1">
                <a:solidFill>
                  <a:srgbClr val="FF0000"/>
                </a:solidFill>
                <a:latin typeface="Times New Roman" pitchFamily="18" charset="0"/>
                <a:cs typeface="Times New Roman" pitchFamily="18" charset="0"/>
              </a:rPr>
              <a:t>My favorite teacher is Salwa Ma’m. </a:t>
            </a:r>
            <a:r>
              <a:rPr lang="en-US" sz="2000" b="1">
                <a:solidFill>
                  <a:schemeClr val="accent2"/>
                </a:solidFill>
                <a:latin typeface="Times New Roman" pitchFamily="18" charset="0"/>
                <a:cs typeface="Times New Roman" pitchFamily="18" charset="0"/>
              </a:rPr>
              <a:t>She is my class teacher. She is strict but funny. She tells lots of jokes when she teaches. She teaches us good songs. She gives us sweets on her birthday and festivals. We all stay quiet when she teaches. She makes sure that we understand the subject very well. At the end of the class Ma’m asks us questions</a:t>
            </a:r>
            <a:r>
              <a:rPr lang="en-US" sz="2000" b="1">
                <a:solidFill>
                  <a:srgbClr val="C00000"/>
                </a:solidFill>
                <a:latin typeface="Times New Roman" pitchFamily="18" charset="0"/>
                <a:cs typeface="Times New Roman" pitchFamily="18" charset="0"/>
              </a:rPr>
              <a:t>. Most of my friends also like her very much. She is very caring and lovely. We wish her all good things in her life.</a:t>
            </a:r>
          </a:p>
          <a:p>
            <a:pPr indent="457200" algn="l" rtl="0" eaLnBrk="0" hangingPunct="0"/>
            <a:endParaRPr lang="en-US" sz="2000" b="1">
              <a:solidFill>
                <a:srgbClr val="FF0000"/>
              </a:solidFill>
              <a:latin typeface="Times New Roman" pitchFamily="18" charset="0"/>
              <a:cs typeface="Times New Roman" pitchFamily="18" charset="0"/>
            </a:endParaRPr>
          </a:p>
          <a:p>
            <a:pPr indent="457200" algn="l" rtl="0" eaLnBrk="0" hangingPunct="0"/>
            <a:endParaRPr lang="en-US" sz="2000" b="1">
              <a:solidFill>
                <a:srgbClr val="FF0000"/>
              </a:solidFill>
              <a:latin typeface="Times New Roman" pitchFamily="18" charset="0"/>
              <a:cs typeface="Times New Roman" pitchFamily="18" charset="0"/>
            </a:endParaRPr>
          </a:p>
          <a:p>
            <a:pPr indent="457200" algn="l" rtl="0" eaLnBrk="0" hangingPunct="0">
              <a:buFont typeface="Wingdings" pitchFamily="2" charset="2"/>
              <a:buChar char="v"/>
            </a:pPr>
            <a:r>
              <a:rPr lang="en-US" sz="2000" b="1">
                <a:solidFill>
                  <a:srgbClr val="FF0000"/>
                </a:solidFill>
                <a:latin typeface="Times New Roman" pitchFamily="18" charset="0"/>
                <a:cs typeface="Times New Roman" pitchFamily="18" charset="0"/>
              </a:rPr>
              <a:t>Red is the topic sentence </a:t>
            </a:r>
          </a:p>
          <a:p>
            <a:pPr indent="457200" algn="l" rtl="0" eaLnBrk="0" hangingPunct="0">
              <a:buFont typeface="Wingdings" pitchFamily="2" charset="2"/>
              <a:buChar char="v"/>
            </a:pPr>
            <a:r>
              <a:rPr lang="en-US" sz="2000" b="1">
                <a:solidFill>
                  <a:srgbClr val="0070C0"/>
                </a:solidFill>
                <a:cs typeface="Times New Roman" pitchFamily="18" charset="0"/>
              </a:rPr>
              <a:t>Blue</a:t>
            </a:r>
            <a:r>
              <a:rPr lang="en-US" sz="2000" b="1">
                <a:solidFill>
                  <a:srgbClr val="0070C0"/>
                </a:solidFill>
                <a:latin typeface="Times New Roman" pitchFamily="18" charset="0"/>
                <a:cs typeface="Times New Roman" pitchFamily="18" charset="0"/>
              </a:rPr>
              <a:t> is the supporting details</a:t>
            </a:r>
          </a:p>
          <a:p>
            <a:pPr indent="457200" algn="l" rtl="0" eaLnBrk="0" hangingPunct="0">
              <a:buFont typeface="Wingdings" pitchFamily="2" charset="2"/>
              <a:buChar char="v"/>
            </a:pPr>
            <a:r>
              <a:rPr lang="en-US" sz="2000" b="1">
                <a:solidFill>
                  <a:srgbClr val="993300"/>
                </a:solidFill>
                <a:latin typeface="Times New Roman" pitchFamily="18" charset="0"/>
                <a:cs typeface="Times New Roman" pitchFamily="18" charset="0"/>
              </a:rPr>
              <a:t>Brown is the conclusion.</a:t>
            </a:r>
            <a:endParaRPr lang="en-US" sz="2000" b="1">
              <a:latin typeface="Times New Roman" pitchFamily="18" charset="0"/>
            </a:endParaRPr>
          </a:p>
        </p:txBody>
      </p:sp>
      <p:pic>
        <p:nvPicPr>
          <p:cNvPr id="13318" name="Picture 4" descr="pencils"/>
          <p:cNvPicPr>
            <a:picLocks noChangeAspect="1" noChangeArrowheads="1"/>
          </p:cNvPicPr>
          <p:nvPr/>
        </p:nvPicPr>
        <p:blipFill>
          <a:blip r:embed="rId2" cstate="print"/>
          <a:srcRect/>
          <a:stretch>
            <a:fillRect/>
          </a:stretch>
        </p:blipFill>
        <p:spPr bwMode="auto">
          <a:xfrm>
            <a:off x="8213725" y="5486400"/>
            <a:ext cx="930275" cy="1143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1+#ppt_w/2"/>
                                          </p:val>
                                        </p:tav>
                                        <p:tav tm="100000">
                                          <p:val>
                                            <p:strVal val="#ppt_x"/>
                                          </p:val>
                                        </p:tav>
                                      </p:tavLst>
                                    </p:anim>
                                    <p:anim calcmode="lin" valueType="num">
                                      <p:cBhvr additive="base">
                                        <p:cTn id="8" dur="10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2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5" presetClass="entr" presetSubtype="10" fill="hold" grpId="0" nodeType="after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checkerboard(across)">
                                      <p:cBhvr>
                                        <p:cTn id="18" dur="2000"/>
                                        <p:tgtEl>
                                          <p:spTgt spid="133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additive="base">
                                        <p:cTn id="23" dur="1000" fill="hold"/>
                                        <p:tgtEl>
                                          <p:spTgt spid="13318"/>
                                        </p:tgtEl>
                                        <p:attrNameLst>
                                          <p:attrName>ppt_x</p:attrName>
                                        </p:attrNameLst>
                                      </p:cBhvr>
                                      <p:tavLst>
                                        <p:tav tm="0">
                                          <p:val>
                                            <p:strVal val="0-#ppt_w/2"/>
                                          </p:val>
                                        </p:tav>
                                        <p:tav tm="100000">
                                          <p:val>
                                            <p:strVal val="#ppt_x"/>
                                          </p:val>
                                        </p:tav>
                                      </p:tavLst>
                                    </p:anim>
                                    <p:anim calcmode="lin" valueType="num">
                                      <p:cBhvr additive="base">
                                        <p:cTn id="24" dur="1000" fill="hold"/>
                                        <p:tgtEl>
                                          <p:spTgt spid="13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3098</TotalTime>
  <Words>654</Words>
  <Application>Microsoft Office PowerPoint</Application>
  <PresentationFormat>عرض على الشاشة (3:4)‏</PresentationFormat>
  <Paragraphs>117</Paragraphs>
  <Slides>25</Slides>
  <Notes>2</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Flow</vt:lpstr>
      <vt:lpstr>Presented by  Assistant I. Hazim Mohamed Ali</vt:lpstr>
      <vt:lpstr>The Eight Parts of Speech</vt:lpstr>
      <vt:lpstr> </vt:lpstr>
      <vt:lpstr>Simple Sentence.</vt:lpstr>
      <vt:lpstr>Simple Sentence.</vt:lpstr>
      <vt:lpstr> HOW TO WRITE A PARAGRAPH</vt:lpstr>
      <vt:lpstr>الشريحة 7</vt:lpstr>
      <vt:lpstr>الشريحة 8</vt:lpstr>
      <vt:lpstr>الشريحة 9</vt:lpstr>
      <vt:lpstr>الشريحة 10</vt:lpstr>
      <vt:lpstr>الشريحة 11</vt:lpstr>
      <vt:lpstr> 1. Brainstorming   In this step you should think and  write down any ideas about a  topic you want to write about.      </vt:lpstr>
      <vt:lpstr> 2. Order ideas   In this step you should organize your ideas by creating a cluster or an outline about what you want to write about.      </vt:lpstr>
      <vt:lpstr>         In this step you should write your paragraph for the first time, not taking much into account about the cohesion, coherence grammar, or spelling.     </vt:lpstr>
      <vt:lpstr> 4. EDITING   In this step you should revise all the errors about coherence and cohesion that your paragraph may have.     </vt:lpstr>
      <vt:lpstr> 5. FINAL WORK   In this step you should revise all the spelling or grammar errors.  And that’s it.  Your paragraph is done ! </vt:lpstr>
      <vt:lpstr>الشريحة 17</vt:lpstr>
      <vt:lpstr> 1. Indent   In this step you should leave 3 – 5 spaces before every paragraph.</vt:lpstr>
      <vt:lpstr> 2. Capital letter   In this step you must use capital letter at  the beginning of every sentence.</vt:lpstr>
      <vt:lpstr> 3. Use period    In this step you must use period at   the end of every sentence.</vt:lpstr>
      <vt:lpstr> 4. point form   In this step you must not use point form sentences.</vt:lpstr>
      <vt:lpstr> 5. Contraction    In this step you must not use contraction like this way. </vt:lpstr>
      <vt:lpstr>الشريحة 23</vt:lpstr>
      <vt:lpstr>الشريحة 24</vt:lpstr>
      <vt:lpstr>Thank you</vt:lpstr>
    </vt:vector>
  </TitlesOfParts>
  <Company>Los Angeles Mission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juarezr</dc:creator>
  <cp:lastModifiedBy>Maher</cp:lastModifiedBy>
  <cp:revision>367</cp:revision>
  <dcterms:created xsi:type="dcterms:W3CDTF">2011-06-22T23:19:10Z</dcterms:created>
  <dcterms:modified xsi:type="dcterms:W3CDTF">2018-01-17T03:21:27Z</dcterms:modified>
</cp:coreProperties>
</file>